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38" r:id="rId3"/>
    <p:sldId id="277" r:id="rId4"/>
    <p:sldId id="337" r:id="rId5"/>
    <p:sldId id="278" r:id="rId6"/>
    <p:sldId id="283" r:id="rId7"/>
    <p:sldId id="279" r:id="rId8"/>
    <p:sldId id="284" r:id="rId9"/>
    <p:sldId id="280" r:id="rId10"/>
    <p:sldId id="282" r:id="rId11"/>
    <p:sldId id="281"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262" r:id="rId65"/>
    <p:sldId id="263" r:id="rId66"/>
    <p:sldId id="264" r:id="rId67"/>
    <p:sldId id="266" r:id="rId68"/>
    <p:sldId id="267" r:id="rId69"/>
    <p:sldId id="265" r:id="rId70"/>
    <p:sldId id="268" r:id="rId71"/>
    <p:sldId id="269" r:id="rId72"/>
    <p:sldId id="270" r:id="rId73"/>
    <p:sldId id="271" r:id="rId74"/>
    <p:sldId id="272" r:id="rId75"/>
    <p:sldId id="273" r:id="rId76"/>
    <p:sldId id="274" r:id="rId77"/>
    <p:sldId id="257" r:id="rId78"/>
    <p:sldId id="261" r:id="rId79"/>
    <p:sldId id="258" r:id="rId80"/>
    <p:sldId id="259" r:id="rId81"/>
    <p:sldId id="260" r:id="rId82"/>
    <p:sldId id="275" r:id="rId83"/>
    <p:sldId id="339" r:id="rId84"/>
    <p:sldId id="341" r:id="rId85"/>
    <p:sldId id="340" r:id="rId86"/>
    <p:sldId id="342"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936"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pt-BR"/>
              <a:t>Clique para editar o título Mestre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1/29/2022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pt-BR"/>
              <a:t>Clique no ícone para adicionar uma imagem</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dirty="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pt-BR"/>
              <a:t>Clique para editar o título Mestre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dirty="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pt-BR"/>
              <a:t>Clique para editar o título Mestre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dirty="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pt-BR"/>
              <a:t>Clique para editar o título Mestre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dirty="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48A87A34-81AB-432B-8DAE-1953F412C126}" type="datetimeFigureOut">
              <a:rPr lang="en-US" dirty="0"/>
              <a:t>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t-BR"/>
              <a:t>Clique no ícone para adicionar uma imagem</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t-BR"/>
              <a:t>Clique no ícone para adicionar uma imagem</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t-BR"/>
              <a:t>Clique no ícone para adicionar uma imagem</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48A87A34-81AB-432B-8DAE-1953F412C126}" type="datetimeFigureOut">
              <a:rPr lang="en-US" dirty="0"/>
              <a:t>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8A87A34-81AB-432B-8DAE-1953F412C126}"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141410" y="3073397"/>
            <a:ext cx="4878391" cy="271780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3073397"/>
            <a:ext cx="4875210" cy="271780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dirty="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dirty="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1/29/2022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otk.com.br/blog/o-que-e-erp-para-que-serve/" TargetMode="External"/><Relationship Id="rId2" Type="http://schemas.openxmlformats.org/officeDocument/2006/relationships/hyperlink" Target="https://www.siteware.com.br/produtividade/gerenciamento-rotina-trabalho-do-dia-a-dia/" TargetMode="Externa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pluga.co/blog/gestao-empresarial/automatizar-processo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heflo.com/pt-br/definicoes/fluxo-de-trabalho/" TargetMode="External"/><Relationship Id="rId2" Type="http://schemas.openxmlformats.org/officeDocument/2006/relationships/hyperlink" Target="https://www.nerus.com.br/noticias/estoque/controle-de-estoque-ecommerce/" TargetMode="Externa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agendor.com.br/blog/marketing-e-vendas-de-uma-empresa/"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siteware.com.br/gestao-estrategica/pra-que-serve-erp/"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mindminers.com/blog/projeto-lancamento-novo-produto/"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callinfo.dev.br/" TargetMode="External"/><Relationship Id="rId2" Type="http://schemas.openxmlformats.org/officeDocument/2006/relationships/hyperlink" Target="mailto:comercial@callinfo.dev.br" TargetMode="Externa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6E8FBFA-2CD3-4B70-AAED-4E1AF3E6371D}"/>
              </a:ext>
            </a:extLst>
          </p:cNvPr>
          <p:cNvPicPr>
            <a:picLocks noChangeAspect="1"/>
          </p:cNvPicPr>
          <p:nvPr/>
        </p:nvPicPr>
        <p:blipFill>
          <a:blip r:embed="rId2"/>
          <a:stretch>
            <a:fillRect/>
          </a:stretch>
        </p:blipFill>
        <p:spPr>
          <a:xfrm>
            <a:off x="0" y="1"/>
            <a:ext cx="3975100" cy="2093756"/>
          </a:xfrm>
          <a:prstGeom prst="rect">
            <a:avLst/>
          </a:prstGeom>
        </p:spPr>
      </p:pic>
      <p:pic>
        <p:nvPicPr>
          <p:cNvPr id="7" name="Imagem 6">
            <a:extLst>
              <a:ext uri="{FF2B5EF4-FFF2-40B4-BE49-F238E27FC236}">
                <a16:creationId xmlns:a16="http://schemas.microsoft.com/office/drawing/2014/main" id="{3CBC7C55-30AA-4D19-B645-65C8620BD03B}"/>
              </a:ext>
            </a:extLst>
          </p:cNvPr>
          <p:cNvPicPr>
            <a:picLocks noChangeAspect="1"/>
          </p:cNvPicPr>
          <p:nvPr/>
        </p:nvPicPr>
        <p:blipFill>
          <a:blip r:embed="rId3"/>
          <a:stretch>
            <a:fillRect/>
          </a:stretch>
        </p:blipFill>
        <p:spPr>
          <a:xfrm>
            <a:off x="3975100" y="0"/>
            <a:ext cx="4025690" cy="2093757"/>
          </a:xfrm>
          <a:prstGeom prst="rect">
            <a:avLst/>
          </a:prstGeom>
        </p:spPr>
      </p:pic>
      <p:pic>
        <p:nvPicPr>
          <p:cNvPr id="9" name="Imagem 8">
            <a:extLst>
              <a:ext uri="{FF2B5EF4-FFF2-40B4-BE49-F238E27FC236}">
                <a16:creationId xmlns:a16="http://schemas.microsoft.com/office/drawing/2014/main" id="{BD6CFE43-71AA-45F8-87AC-EF92435E6B3A}"/>
              </a:ext>
            </a:extLst>
          </p:cNvPr>
          <p:cNvPicPr>
            <a:picLocks noChangeAspect="1"/>
          </p:cNvPicPr>
          <p:nvPr/>
        </p:nvPicPr>
        <p:blipFill>
          <a:blip r:embed="rId4"/>
          <a:stretch>
            <a:fillRect/>
          </a:stretch>
        </p:blipFill>
        <p:spPr>
          <a:xfrm>
            <a:off x="8000790" y="0"/>
            <a:ext cx="4191210" cy="2093758"/>
          </a:xfrm>
          <a:prstGeom prst="rect">
            <a:avLst/>
          </a:prstGeom>
        </p:spPr>
      </p:pic>
      <p:pic>
        <p:nvPicPr>
          <p:cNvPr id="11" name="Imagem 10">
            <a:extLst>
              <a:ext uri="{FF2B5EF4-FFF2-40B4-BE49-F238E27FC236}">
                <a16:creationId xmlns:a16="http://schemas.microsoft.com/office/drawing/2014/main" id="{12633CD9-34C5-40D6-9DEF-7A827C482D5D}"/>
              </a:ext>
            </a:extLst>
          </p:cNvPr>
          <p:cNvPicPr>
            <a:picLocks noChangeAspect="1"/>
          </p:cNvPicPr>
          <p:nvPr/>
        </p:nvPicPr>
        <p:blipFill>
          <a:blip r:embed="rId5"/>
          <a:stretch>
            <a:fillRect/>
          </a:stretch>
        </p:blipFill>
        <p:spPr>
          <a:xfrm>
            <a:off x="-31631" y="4524375"/>
            <a:ext cx="4387971" cy="2333626"/>
          </a:xfrm>
          <a:prstGeom prst="rect">
            <a:avLst/>
          </a:prstGeom>
        </p:spPr>
      </p:pic>
      <p:pic>
        <p:nvPicPr>
          <p:cNvPr id="13" name="Imagem 12">
            <a:extLst>
              <a:ext uri="{FF2B5EF4-FFF2-40B4-BE49-F238E27FC236}">
                <a16:creationId xmlns:a16="http://schemas.microsoft.com/office/drawing/2014/main" id="{35E77694-4188-4CD4-AFB9-6F8C1DF39AEE}"/>
              </a:ext>
            </a:extLst>
          </p:cNvPr>
          <p:cNvPicPr>
            <a:picLocks noChangeAspect="1"/>
          </p:cNvPicPr>
          <p:nvPr/>
        </p:nvPicPr>
        <p:blipFill>
          <a:blip r:embed="rId6"/>
          <a:stretch>
            <a:fillRect/>
          </a:stretch>
        </p:blipFill>
        <p:spPr>
          <a:xfrm>
            <a:off x="7762877" y="4514846"/>
            <a:ext cx="4363744" cy="2343153"/>
          </a:xfrm>
          <a:prstGeom prst="rect">
            <a:avLst/>
          </a:prstGeom>
        </p:spPr>
      </p:pic>
      <p:sp>
        <p:nvSpPr>
          <p:cNvPr id="16" name="Título 15">
            <a:extLst>
              <a:ext uri="{FF2B5EF4-FFF2-40B4-BE49-F238E27FC236}">
                <a16:creationId xmlns:a16="http://schemas.microsoft.com/office/drawing/2014/main" id="{68290C0F-570F-47BF-9BBF-15B29EEC8024}"/>
              </a:ext>
            </a:extLst>
          </p:cNvPr>
          <p:cNvSpPr>
            <a:spLocks noGrp="1"/>
          </p:cNvSpPr>
          <p:nvPr>
            <p:ph type="ctrTitle"/>
          </p:nvPr>
        </p:nvSpPr>
        <p:spPr>
          <a:xfrm>
            <a:off x="1901390" y="1167284"/>
            <a:ext cx="9479254" cy="2873829"/>
          </a:xfrm>
        </p:spPr>
        <p:txBody>
          <a:bodyPr>
            <a:normAutofit/>
          </a:bodyPr>
          <a:lstStyle/>
          <a:p>
            <a:r>
              <a:rPr lang="pt-BR" sz="5400" dirty="0"/>
              <a:t>Soluções sob medida para a sua empresa</a:t>
            </a:r>
          </a:p>
        </p:txBody>
      </p:sp>
      <p:pic>
        <p:nvPicPr>
          <p:cNvPr id="19" name="Imagem 18">
            <a:extLst>
              <a:ext uri="{FF2B5EF4-FFF2-40B4-BE49-F238E27FC236}">
                <a16:creationId xmlns:a16="http://schemas.microsoft.com/office/drawing/2014/main" id="{5254036F-EADA-481D-8DC6-6369FE4E3E67}"/>
              </a:ext>
            </a:extLst>
          </p:cNvPr>
          <p:cNvPicPr>
            <a:picLocks noChangeAspect="1"/>
          </p:cNvPicPr>
          <p:nvPr/>
        </p:nvPicPr>
        <p:blipFill>
          <a:blip r:embed="rId7"/>
          <a:stretch>
            <a:fillRect/>
          </a:stretch>
        </p:blipFill>
        <p:spPr>
          <a:xfrm>
            <a:off x="11380644" y="2786492"/>
            <a:ext cx="778824" cy="780889"/>
          </a:xfrm>
          <a:prstGeom prst="rect">
            <a:avLst/>
          </a:prstGeom>
        </p:spPr>
      </p:pic>
      <p:pic>
        <p:nvPicPr>
          <p:cNvPr id="23" name="Imagem 22">
            <a:extLst>
              <a:ext uri="{FF2B5EF4-FFF2-40B4-BE49-F238E27FC236}">
                <a16:creationId xmlns:a16="http://schemas.microsoft.com/office/drawing/2014/main" id="{0B8D86B9-7DD2-4FE0-B96C-B811691BE765}"/>
              </a:ext>
            </a:extLst>
          </p:cNvPr>
          <p:cNvPicPr>
            <a:picLocks noChangeAspect="1"/>
          </p:cNvPicPr>
          <p:nvPr/>
        </p:nvPicPr>
        <p:blipFill>
          <a:blip r:embed="rId8"/>
          <a:stretch>
            <a:fillRect/>
          </a:stretch>
        </p:blipFill>
        <p:spPr>
          <a:xfrm>
            <a:off x="3975100" y="4519611"/>
            <a:ext cx="3787776" cy="2333626"/>
          </a:xfrm>
          <a:prstGeom prst="rect">
            <a:avLst/>
          </a:prstGeom>
        </p:spPr>
      </p:pic>
    </p:spTree>
    <p:extLst>
      <p:ext uri="{BB962C8B-B14F-4D97-AF65-F5344CB8AC3E}">
        <p14:creationId xmlns:p14="http://schemas.microsoft.com/office/powerpoint/2010/main" val="18507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3" name="Imagem 2">
            <a:extLst>
              <a:ext uri="{FF2B5EF4-FFF2-40B4-BE49-F238E27FC236}">
                <a16:creationId xmlns:a16="http://schemas.microsoft.com/office/drawing/2014/main" id="{5C934839-535F-4B78-95E6-67611736BF2E}"/>
              </a:ext>
            </a:extLst>
          </p:cNvPr>
          <p:cNvPicPr>
            <a:picLocks noChangeAspect="1"/>
          </p:cNvPicPr>
          <p:nvPr/>
        </p:nvPicPr>
        <p:blipFill>
          <a:blip r:embed="rId3"/>
          <a:stretch>
            <a:fillRect/>
          </a:stretch>
        </p:blipFill>
        <p:spPr>
          <a:xfrm>
            <a:off x="0" y="0"/>
            <a:ext cx="4190999" cy="1292469"/>
          </a:xfrm>
          <a:prstGeom prst="rect">
            <a:avLst/>
          </a:prstGeom>
        </p:spPr>
      </p:pic>
      <p:pic>
        <p:nvPicPr>
          <p:cNvPr id="4" name="Imagem 3">
            <a:extLst>
              <a:ext uri="{FF2B5EF4-FFF2-40B4-BE49-F238E27FC236}">
                <a16:creationId xmlns:a16="http://schemas.microsoft.com/office/drawing/2014/main" id="{84F441D7-BEC8-4584-850B-82F4D52D0DCB}"/>
              </a:ext>
            </a:extLst>
          </p:cNvPr>
          <p:cNvPicPr>
            <a:picLocks noChangeAspect="1"/>
          </p:cNvPicPr>
          <p:nvPr/>
        </p:nvPicPr>
        <p:blipFill>
          <a:blip r:embed="rId4"/>
          <a:stretch>
            <a:fillRect/>
          </a:stretch>
        </p:blipFill>
        <p:spPr>
          <a:xfrm>
            <a:off x="1770062" y="1357803"/>
            <a:ext cx="8648700" cy="5248275"/>
          </a:xfrm>
          <a:prstGeom prst="rect">
            <a:avLst/>
          </a:prstGeom>
        </p:spPr>
      </p:pic>
    </p:spTree>
    <p:extLst>
      <p:ext uri="{BB962C8B-B14F-4D97-AF65-F5344CB8AC3E}">
        <p14:creationId xmlns:p14="http://schemas.microsoft.com/office/powerpoint/2010/main" val="199707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4" name="Imagem 3">
            <a:extLst>
              <a:ext uri="{FF2B5EF4-FFF2-40B4-BE49-F238E27FC236}">
                <a16:creationId xmlns:a16="http://schemas.microsoft.com/office/drawing/2014/main" id="{D8446240-EDBB-48F2-A409-812CF6386602}"/>
              </a:ext>
            </a:extLst>
          </p:cNvPr>
          <p:cNvPicPr>
            <a:picLocks noChangeAspect="1"/>
          </p:cNvPicPr>
          <p:nvPr/>
        </p:nvPicPr>
        <p:blipFill>
          <a:blip r:embed="rId3"/>
          <a:stretch>
            <a:fillRect/>
          </a:stretch>
        </p:blipFill>
        <p:spPr>
          <a:xfrm>
            <a:off x="1" y="1"/>
            <a:ext cx="5822312" cy="1478570"/>
          </a:xfrm>
          <a:prstGeom prst="rect">
            <a:avLst/>
          </a:prstGeom>
        </p:spPr>
      </p:pic>
      <p:pic>
        <p:nvPicPr>
          <p:cNvPr id="7" name="Imagem 6">
            <a:extLst>
              <a:ext uri="{FF2B5EF4-FFF2-40B4-BE49-F238E27FC236}">
                <a16:creationId xmlns:a16="http://schemas.microsoft.com/office/drawing/2014/main" id="{0F4D9054-8C27-4028-9DF0-CA26137AA4AD}"/>
              </a:ext>
            </a:extLst>
          </p:cNvPr>
          <p:cNvPicPr>
            <a:picLocks noChangeAspect="1"/>
          </p:cNvPicPr>
          <p:nvPr/>
        </p:nvPicPr>
        <p:blipFill>
          <a:blip r:embed="rId4"/>
          <a:stretch>
            <a:fillRect/>
          </a:stretch>
        </p:blipFill>
        <p:spPr>
          <a:xfrm>
            <a:off x="5924551" y="140698"/>
            <a:ext cx="6191250" cy="1197176"/>
          </a:xfrm>
          <a:prstGeom prst="rect">
            <a:avLst/>
          </a:prstGeom>
        </p:spPr>
      </p:pic>
      <p:pic>
        <p:nvPicPr>
          <p:cNvPr id="9" name="Imagem 8">
            <a:extLst>
              <a:ext uri="{FF2B5EF4-FFF2-40B4-BE49-F238E27FC236}">
                <a16:creationId xmlns:a16="http://schemas.microsoft.com/office/drawing/2014/main" id="{5A1F5FF9-C800-4EBE-AFD7-0ED8DCBA5A3A}"/>
              </a:ext>
            </a:extLst>
          </p:cNvPr>
          <p:cNvPicPr>
            <a:picLocks noChangeAspect="1"/>
          </p:cNvPicPr>
          <p:nvPr/>
        </p:nvPicPr>
        <p:blipFill>
          <a:blip r:embed="rId5"/>
          <a:stretch>
            <a:fillRect/>
          </a:stretch>
        </p:blipFill>
        <p:spPr>
          <a:xfrm>
            <a:off x="0" y="1600199"/>
            <a:ext cx="6934200" cy="5257800"/>
          </a:xfrm>
          <a:prstGeom prst="rect">
            <a:avLst/>
          </a:prstGeom>
        </p:spPr>
      </p:pic>
    </p:spTree>
    <p:extLst>
      <p:ext uri="{BB962C8B-B14F-4D97-AF65-F5344CB8AC3E}">
        <p14:creationId xmlns:p14="http://schemas.microsoft.com/office/powerpoint/2010/main" val="2091344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4" name="Imagem 3">
            <a:extLst>
              <a:ext uri="{FF2B5EF4-FFF2-40B4-BE49-F238E27FC236}">
                <a16:creationId xmlns:a16="http://schemas.microsoft.com/office/drawing/2014/main" id="{D8446240-EDBB-48F2-A409-812CF6386602}"/>
              </a:ext>
            </a:extLst>
          </p:cNvPr>
          <p:cNvPicPr>
            <a:picLocks noChangeAspect="1"/>
          </p:cNvPicPr>
          <p:nvPr/>
        </p:nvPicPr>
        <p:blipFill>
          <a:blip r:embed="rId3"/>
          <a:stretch>
            <a:fillRect/>
          </a:stretch>
        </p:blipFill>
        <p:spPr>
          <a:xfrm>
            <a:off x="1" y="1"/>
            <a:ext cx="5822312" cy="1478570"/>
          </a:xfrm>
          <a:prstGeom prst="rect">
            <a:avLst/>
          </a:prstGeom>
        </p:spPr>
      </p:pic>
      <p:pic>
        <p:nvPicPr>
          <p:cNvPr id="3" name="Imagem 2">
            <a:extLst>
              <a:ext uri="{FF2B5EF4-FFF2-40B4-BE49-F238E27FC236}">
                <a16:creationId xmlns:a16="http://schemas.microsoft.com/office/drawing/2014/main" id="{CEA38C26-7D74-4F85-A6DC-686A9FD02815}"/>
              </a:ext>
            </a:extLst>
          </p:cNvPr>
          <p:cNvPicPr>
            <a:picLocks noChangeAspect="1"/>
          </p:cNvPicPr>
          <p:nvPr/>
        </p:nvPicPr>
        <p:blipFill>
          <a:blip r:embed="rId4"/>
          <a:stretch>
            <a:fillRect/>
          </a:stretch>
        </p:blipFill>
        <p:spPr>
          <a:xfrm>
            <a:off x="1655762" y="1850006"/>
            <a:ext cx="8877300" cy="3305175"/>
          </a:xfrm>
          <a:prstGeom prst="rect">
            <a:avLst/>
          </a:prstGeom>
        </p:spPr>
      </p:pic>
    </p:spTree>
    <p:extLst>
      <p:ext uri="{BB962C8B-B14F-4D97-AF65-F5344CB8AC3E}">
        <p14:creationId xmlns:p14="http://schemas.microsoft.com/office/powerpoint/2010/main" val="2314802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5" name="Imagem 4">
            <a:extLst>
              <a:ext uri="{FF2B5EF4-FFF2-40B4-BE49-F238E27FC236}">
                <a16:creationId xmlns:a16="http://schemas.microsoft.com/office/drawing/2014/main" id="{4E861453-F25D-458C-8C00-5A9362539AE9}"/>
              </a:ext>
            </a:extLst>
          </p:cNvPr>
          <p:cNvPicPr>
            <a:picLocks noChangeAspect="1"/>
          </p:cNvPicPr>
          <p:nvPr/>
        </p:nvPicPr>
        <p:blipFill>
          <a:blip r:embed="rId3"/>
          <a:stretch>
            <a:fillRect/>
          </a:stretch>
        </p:blipFill>
        <p:spPr>
          <a:xfrm>
            <a:off x="0" y="-26987"/>
            <a:ext cx="4368165" cy="1331912"/>
          </a:xfrm>
          <a:prstGeom prst="rect">
            <a:avLst/>
          </a:prstGeom>
        </p:spPr>
      </p:pic>
      <p:pic>
        <p:nvPicPr>
          <p:cNvPr id="7" name="Imagem 6">
            <a:extLst>
              <a:ext uri="{FF2B5EF4-FFF2-40B4-BE49-F238E27FC236}">
                <a16:creationId xmlns:a16="http://schemas.microsoft.com/office/drawing/2014/main" id="{AED99F98-9DBA-4FB3-9288-7CAC17855198}"/>
              </a:ext>
            </a:extLst>
          </p:cNvPr>
          <p:cNvPicPr>
            <a:picLocks noChangeAspect="1"/>
          </p:cNvPicPr>
          <p:nvPr/>
        </p:nvPicPr>
        <p:blipFill>
          <a:blip r:embed="rId4"/>
          <a:stretch>
            <a:fillRect/>
          </a:stretch>
        </p:blipFill>
        <p:spPr>
          <a:xfrm>
            <a:off x="4516423" y="87058"/>
            <a:ext cx="7672401" cy="997188"/>
          </a:xfrm>
          <a:prstGeom prst="rect">
            <a:avLst/>
          </a:prstGeom>
        </p:spPr>
      </p:pic>
      <p:pic>
        <p:nvPicPr>
          <p:cNvPr id="9" name="Imagem 8">
            <a:extLst>
              <a:ext uri="{FF2B5EF4-FFF2-40B4-BE49-F238E27FC236}">
                <a16:creationId xmlns:a16="http://schemas.microsoft.com/office/drawing/2014/main" id="{AA520782-1F96-4538-B7BF-CBE0D77EFF72}"/>
              </a:ext>
            </a:extLst>
          </p:cNvPr>
          <p:cNvPicPr>
            <a:picLocks noChangeAspect="1"/>
          </p:cNvPicPr>
          <p:nvPr/>
        </p:nvPicPr>
        <p:blipFill>
          <a:blip r:embed="rId5"/>
          <a:stretch>
            <a:fillRect/>
          </a:stretch>
        </p:blipFill>
        <p:spPr>
          <a:xfrm>
            <a:off x="1728787" y="1463050"/>
            <a:ext cx="8019162" cy="4080499"/>
          </a:xfrm>
          <a:prstGeom prst="rect">
            <a:avLst/>
          </a:prstGeom>
        </p:spPr>
      </p:pic>
    </p:spTree>
    <p:extLst>
      <p:ext uri="{BB962C8B-B14F-4D97-AF65-F5344CB8AC3E}">
        <p14:creationId xmlns:p14="http://schemas.microsoft.com/office/powerpoint/2010/main" val="217553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5" name="Imagem 4">
            <a:extLst>
              <a:ext uri="{FF2B5EF4-FFF2-40B4-BE49-F238E27FC236}">
                <a16:creationId xmlns:a16="http://schemas.microsoft.com/office/drawing/2014/main" id="{4E861453-F25D-458C-8C00-5A9362539AE9}"/>
              </a:ext>
            </a:extLst>
          </p:cNvPr>
          <p:cNvPicPr>
            <a:picLocks noChangeAspect="1"/>
          </p:cNvPicPr>
          <p:nvPr/>
        </p:nvPicPr>
        <p:blipFill>
          <a:blip r:embed="rId3"/>
          <a:stretch>
            <a:fillRect/>
          </a:stretch>
        </p:blipFill>
        <p:spPr>
          <a:xfrm>
            <a:off x="0" y="-26987"/>
            <a:ext cx="4368165" cy="1331912"/>
          </a:xfrm>
          <a:prstGeom prst="rect">
            <a:avLst/>
          </a:prstGeom>
        </p:spPr>
      </p:pic>
      <p:pic>
        <p:nvPicPr>
          <p:cNvPr id="3" name="Imagem 2">
            <a:extLst>
              <a:ext uri="{FF2B5EF4-FFF2-40B4-BE49-F238E27FC236}">
                <a16:creationId xmlns:a16="http://schemas.microsoft.com/office/drawing/2014/main" id="{E9E0A85E-C7BE-4E9F-B66E-10F8726D05DA}"/>
              </a:ext>
            </a:extLst>
          </p:cNvPr>
          <p:cNvPicPr>
            <a:picLocks noChangeAspect="1"/>
          </p:cNvPicPr>
          <p:nvPr/>
        </p:nvPicPr>
        <p:blipFill>
          <a:blip r:embed="rId4"/>
          <a:stretch>
            <a:fillRect/>
          </a:stretch>
        </p:blipFill>
        <p:spPr>
          <a:xfrm>
            <a:off x="1538287" y="2185987"/>
            <a:ext cx="8886825" cy="2486025"/>
          </a:xfrm>
          <a:prstGeom prst="rect">
            <a:avLst/>
          </a:prstGeom>
        </p:spPr>
      </p:pic>
    </p:spTree>
    <p:extLst>
      <p:ext uri="{BB962C8B-B14F-4D97-AF65-F5344CB8AC3E}">
        <p14:creationId xmlns:p14="http://schemas.microsoft.com/office/powerpoint/2010/main" val="2201510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3" name="Imagem 2">
            <a:extLst>
              <a:ext uri="{FF2B5EF4-FFF2-40B4-BE49-F238E27FC236}">
                <a16:creationId xmlns:a16="http://schemas.microsoft.com/office/drawing/2014/main" id="{055F1912-E0E5-404B-BC99-36F4F7177F2F}"/>
              </a:ext>
            </a:extLst>
          </p:cNvPr>
          <p:cNvPicPr>
            <a:picLocks noChangeAspect="1"/>
          </p:cNvPicPr>
          <p:nvPr/>
        </p:nvPicPr>
        <p:blipFill>
          <a:blip r:embed="rId3"/>
          <a:stretch>
            <a:fillRect/>
          </a:stretch>
        </p:blipFill>
        <p:spPr>
          <a:xfrm>
            <a:off x="0" y="0"/>
            <a:ext cx="3670711" cy="1478570"/>
          </a:xfrm>
          <a:prstGeom prst="rect">
            <a:avLst/>
          </a:prstGeom>
        </p:spPr>
      </p:pic>
      <p:pic>
        <p:nvPicPr>
          <p:cNvPr id="6" name="Imagem 5">
            <a:extLst>
              <a:ext uri="{FF2B5EF4-FFF2-40B4-BE49-F238E27FC236}">
                <a16:creationId xmlns:a16="http://schemas.microsoft.com/office/drawing/2014/main" id="{FE0AD451-89F8-439F-9303-7B14010D29B4}"/>
              </a:ext>
            </a:extLst>
          </p:cNvPr>
          <p:cNvPicPr>
            <a:picLocks noChangeAspect="1"/>
          </p:cNvPicPr>
          <p:nvPr/>
        </p:nvPicPr>
        <p:blipFill>
          <a:blip r:embed="rId4"/>
          <a:stretch>
            <a:fillRect/>
          </a:stretch>
        </p:blipFill>
        <p:spPr>
          <a:xfrm>
            <a:off x="4486685" y="0"/>
            <a:ext cx="7702139" cy="1382435"/>
          </a:xfrm>
          <a:prstGeom prst="rect">
            <a:avLst/>
          </a:prstGeom>
        </p:spPr>
      </p:pic>
      <p:pic>
        <p:nvPicPr>
          <p:cNvPr id="10" name="Imagem 9">
            <a:extLst>
              <a:ext uri="{FF2B5EF4-FFF2-40B4-BE49-F238E27FC236}">
                <a16:creationId xmlns:a16="http://schemas.microsoft.com/office/drawing/2014/main" id="{E229EEAF-8B85-4F2E-A3D7-79BB6536C187}"/>
              </a:ext>
            </a:extLst>
          </p:cNvPr>
          <p:cNvPicPr>
            <a:picLocks noChangeAspect="1"/>
          </p:cNvPicPr>
          <p:nvPr/>
        </p:nvPicPr>
        <p:blipFill>
          <a:blip r:embed="rId5"/>
          <a:stretch>
            <a:fillRect/>
          </a:stretch>
        </p:blipFill>
        <p:spPr>
          <a:xfrm>
            <a:off x="2111203" y="2010478"/>
            <a:ext cx="7519566" cy="4367213"/>
          </a:xfrm>
          <a:prstGeom prst="rect">
            <a:avLst/>
          </a:prstGeom>
        </p:spPr>
      </p:pic>
    </p:spTree>
    <p:extLst>
      <p:ext uri="{BB962C8B-B14F-4D97-AF65-F5344CB8AC3E}">
        <p14:creationId xmlns:p14="http://schemas.microsoft.com/office/powerpoint/2010/main" val="1852197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3" name="Imagem 2">
            <a:extLst>
              <a:ext uri="{FF2B5EF4-FFF2-40B4-BE49-F238E27FC236}">
                <a16:creationId xmlns:a16="http://schemas.microsoft.com/office/drawing/2014/main" id="{055F1912-E0E5-404B-BC99-36F4F7177F2F}"/>
              </a:ext>
            </a:extLst>
          </p:cNvPr>
          <p:cNvPicPr>
            <a:picLocks noChangeAspect="1"/>
          </p:cNvPicPr>
          <p:nvPr/>
        </p:nvPicPr>
        <p:blipFill>
          <a:blip r:embed="rId3"/>
          <a:stretch>
            <a:fillRect/>
          </a:stretch>
        </p:blipFill>
        <p:spPr>
          <a:xfrm>
            <a:off x="0" y="0"/>
            <a:ext cx="3670711" cy="1478570"/>
          </a:xfrm>
          <a:prstGeom prst="rect">
            <a:avLst/>
          </a:prstGeom>
        </p:spPr>
      </p:pic>
      <p:pic>
        <p:nvPicPr>
          <p:cNvPr id="4" name="Imagem 3">
            <a:extLst>
              <a:ext uri="{FF2B5EF4-FFF2-40B4-BE49-F238E27FC236}">
                <a16:creationId xmlns:a16="http://schemas.microsoft.com/office/drawing/2014/main" id="{6E6B5199-BA79-48D1-8392-E4ECCAE69FAC}"/>
              </a:ext>
            </a:extLst>
          </p:cNvPr>
          <p:cNvPicPr>
            <a:picLocks noChangeAspect="1"/>
          </p:cNvPicPr>
          <p:nvPr/>
        </p:nvPicPr>
        <p:blipFill>
          <a:blip r:embed="rId4"/>
          <a:stretch>
            <a:fillRect/>
          </a:stretch>
        </p:blipFill>
        <p:spPr>
          <a:xfrm>
            <a:off x="1757362" y="1814512"/>
            <a:ext cx="8677275" cy="3228975"/>
          </a:xfrm>
          <a:prstGeom prst="rect">
            <a:avLst/>
          </a:prstGeom>
        </p:spPr>
      </p:pic>
    </p:spTree>
    <p:extLst>
      <p:ext uri="{BB962C8B-B14F-4D97-AF65-F5344CB8AC3E}">
        <p14:creationId xmlns:p14="http://schemas.microsoft.com/office/powerpoint/2010/main" val="4070933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4" name="Imagem 3">
            <a:extLst>
              <a:ext uri="{FF2B5EF4-FFF2-40B4-BE49-F238E27FC236}">
                <a16:creationId xmlns:a16="http://schemas.microsoft.com/office/drawing/2014/main" id="{44AE9318-5DA7-49BB-9107-BA16F320C2DA}"/>
              </a:ext>
            </a:extLst>
          </p:cNvPr>
          <p:cNvPicPr>
            <a:picLocks noChangeAspect="1"/>
          </p:cNvPicPr>
          <p:nvPr/>
        </p:nvPicPr>
        <p:blipFill>
          <a:blip r:embed="rId3"/>
          <a:stretch>
            <a:fillRect/>
          </a:stretch>
        </p:blipFill>
        <p:spPr>
          <a:xfrm>
            <a:off x="0" y="0"/>
            <a:ext cx="4857751" cy="1503590"/>
          </a:xfrm>
          <a:prstGeom prst="rect">
            <a:avLst/>
          </a:prstGeom>
        </p:spPr>
      </p:pic>
      <p:pic>
        <p:nvPicPr>
          <p:cNvPr id="7" name="Imagem 6">
            <a:extLst>
              <a:ext uri="{FF2B5EF4-FFF2-40B4-BE49-F238E27FC236}">
                <a16:creationId xmlns:a16="http://schemas.microsoft.com/office/drawing/2014/main" id="{A4858BDD-3E0C-4C78-BD2D-AFFAE212F07D}"/>
              </a:ext>
            </a:extLst>
          </p:cNvPr>
          <p:cNvPicPr>
            <a:picLocks noChangeAspect="1"/>
          </p:cNvPicPr>
          <p:nvPr/>
        </p:nvPicPr>
        <p:blipFill>
          <a:blip r:embed="rId4"/>
          <a:stretch>
            <a:fillRect/>
          </a:stretch>
        </p:blipFill>
        <p:spPr>
          <a:xfrm>
            <a:off x="6094411" y="123218"/>
            <a:ext cx="6067425" cy="990600"/>
          </a:xfrm>
          <a:prstGeom prst="rect">
            <a:avLst/>
          </a:prstGeom>
        </p:spPr>
      </p:pic>
      <p:pic>
        <p:nvPicPr>
          <p:cNvPr id="9" name="Imagem 8">
            <a:extLst>
              <a:ext uri="{FF2B5EF4-FFF2-40B4-BE49-F238E27FC236}">
                <a16:creationId xmlns:a16="http://schemas.microsoft.com/office/drawing/2014/main" id="{AE8BF78C-BFEF-44CD-8764-B990B91E56AC}"/>
              </a:ext>
            </a:extLst>
          </p:cNvPr>
          <p:cNvPicPr>
            <a:picLocks noChangeAspect="1"/>
          </p:cNvPicPr>
          <p:nvPr/>
        </p:nvPicPr>
        <p:blipFill>
          <a:blip r:embed="rId5"/>
          <a:stretch>
            <a:fillRect/>
          </a:stretch>
        </p:blipFill>
        <p:spPr>
          <a:xfrm>
            <a:off x="1755774" y="1998890"/>
            <a:ext cx="7974581" cy="4147195"/>
          </a:xfrm>
          <a:prstGeom prst="rect">
            <a:avLst/>
          </a:prstGeom>
        </p:spPr>
      </p:pic>
    </p:spTree>
    <p:extLst>
      <p:ext uri="{BB962C8B-B14F-4D97-AF65-F5344CB8AC3E}">
        <p14:creationId xmlns:p14="http://schemas.microsoft.com/office/powerpoint/2010/main" val="2823698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3" name="Imagem 2">
            <a:extLst>
              <a:ext uri="{FF2B5EF4-FFF2-40B4-BE49-F238E27FC236}">
                <a16:creationId xmlns:a16="http://schemas.microsoft.com/office/drawing/2014/main" id="{055F1912-E0E5-404B-BC99-36F4F7177F2F}"/>
              </a:ext>
            </a:extLst>
          </p:cNvPr>
          <p:cNvPicPr>
            <a:picLocks noChangeAspect="1"/>
          </p:cNvPicPr>
          <p:nvPr/>
        </p:nvPicPr>
        <p:blipFill>
          <a:blip r:embed="rId3"/>
          <a:stretch>
            <a:fillRect/>
          </a:stretch>
        </p:blipFill>
        <p:spPr>
          <a:xfrm>
            <a:off x="0" y="0"/>
            <a:ext cx="3670711" cy="1478570"/>
          </a:xfrm>
          <a:prstGeom prst="rect">
            <a:avLst/>
          </a:prstGeom>
        </p:spPr>
      </p:pic>
      <p:pic>
        <p:nvPicPr>
          <p:cNvPr id="6" name="Imagem 5">
            <a:extLst>
              <a:ext uri="{FF2B5EF4-FFF2-40B4-BE49-F238E27FC236}">
                <a16:creationId xmlns:a16="http://schemas.microsoft.com/office/drawing/2014/main" id="{30E2F526-D9E6-4F35-8D74-6312A2C44D05}"/>
              </a:ext>
            </a:extLst>
          </p:cNvPr>
          <p:cNvPicPr>
            <a:picLocks noChangeAspect="1"/>
          </p:cNvPicPr>
          <p:nvPr/>
        </p:nvPicPr>
        <p:blipFill>
          <a:blip r:embed="rId4"/>
          <a:stretch>
            <a:fillRect/>
          </a:stretch>
        </p:blipFill>
        <p:spPr>
          <a:xfrm>
            <a:off x="0" y="0"/>
            <a:ext cx="4857751" cy="1503590"/>
          </a:xfrm>
          <a:prstGeom prst="rect">
            <a:avLst/>
          </a:prstGeom>
        </p:spPr>
      </p:pic>
      <p:pic>
        <p:nvPicPr>
          <p:cNvPr id="5" name="Imagem 4">
            <a:extLst>
              <a:ext uri="{FF2B5EF4-FFF2-40B4-BE49-F238E27FC236}">
                <a16:creationId xmlns:a16="http://schemas.microsoft.com/office/drawing/2014/main" id="{54F6E10F-DA54-4E57-B6F8-E3330FB6709F}"/>
              </a:ext>
            </a:extLst>
          </p:cNvPr>
          <p:cNvPicPr>
            <a:picLocks noChangeAspect="1"/>
          </p:cNvPicPr>
          <p:nvPr/>
        </p:nvPicPr>
        <p:blipFill>
          <a:blip r:embed="rId5"/>
          <a:stretch>
            <a:fillRect/>
          </a:stretch>
        </p:blipFill>
        <p:spPr>
          <a:xfrm>
            <a:off x="1552575" y="1840481"/>
            <a:ext cx="8915400" cy="3324225"/>
          </a:xfrm>
          <a:prstGeom prst="rect">
            <a:avLst/>
          </a:prstGeom>
        </p:spPr>
      </p:pic>
    </p:spTree>
    <p:extLst>
      <p:ext uri="{BB962C8B-B14F-4D97-AF65-F5344CB8AC3E}">
        <p14:creationId xmlns:p14="http://schemas.microsoft.com/office/powerpoint/2010/main" val="2354814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4" name="Imagem 3">
            <a:extLst>
              <a:ext uri="{FF2B5EF4-FFF2-40B4-BE49-F238E27FC236}">
                <a16:creationId xmlns:a16="http://schemas.microsoft.com/office/drawing/2014/main" id="{44AE9318-5DA7-49BB-9107-BA16F320C2DA}"/>
              </a:ext>
            </a:extLst>
          </p:cNvPr>
          <p:cNvPicPr>
            <a:picLocks noChangeAspect="1"/>
          </p:cNvPicPr>
          <p:nvPr/>
        </p:nvPicPr>
        <p:blipFill>
          <a:blip r:embed="rId3"/>
          <a:stretch>
            <a:fillRect/>
          </a:stretch>
        </p:blipFill>
        <p:spPr>
          <a:xfrm>
            <a:off x="0" y="0"/>
            <a:ext cx="4857751" cy="1503590"/>
          </a:xfrm>
          <a:prstGeom prst="rect">
            <a:avLst/>
          </a:prstGeom>
        </p:spPr>
      </p:pic>
      <p:pic>
        <p:nvPicPr>
          <p:cNvPr id="3" name="Imagem 2">
            <a:extLst>
              <a:ext uri="{FF2B5EF4-FFF2-40B4-BE49-F238E27FC236}">
                <a16:creationId xmlns:a16="http://schemas.microsoft.com/office/drawing/2014/main" id="{3627CFC3-A85B-4016-BF5C-616456EB531E}"/>
              </a:ext>
            </a:extLst>
          </p:cNvPr>
          <p:cNvPicPr>
            <a:picLocks noChangeAspect="1"/>
          </p:cNvPicPr>
          <p:nvPr/>
        </p:nvPicPr>
        <p:blipFill>
          <a:blip r:embed="rId4"/>
          <a:stretch>
            <a:fillRect/>
          </a:stretch>
        </p:blipFill>
        <p:spPr>
          <a:xfrm>
            <a:off x="0" y="0"/>
            <a:ext cx="5364161" cy="1895734"/>
          </a:xfrm>
          <a:prstGeom prst="rect">
            <a:avLst/>
          </a:prstGeom>
        </p:spPr>
      </p:pic>
      <p:pic>
        <p:nvPicPr>
          <p:cNvPr id="6" name="Imagem 5">
            <a:extLst>
              <a:ext uri="{FF2B5EF4-FFF2-40B4-BE49-F238E27FC236}">
                <a16:creationId xmlns:a16="http://schemas.microsoft.com/office/drawing/2014/main" id="{E8816558-F6B9-42A3-AB06-F90C970CF73E}"/>
              </a:ext>
            </a:extLst>
          </p:cNvPr>
          <p:cNvPicPr>
            <a:picLocks noChangeAspect="1"/>
          </p:cNvPicPr>
          <p:nvPr/>
        </p:nvPicPr>
        <p:blipFill>
          <a:blip r:embed="rId5"/>
          <a:stretch>
            <a:fillRect/>
          </a:stretch>
        </p:blipFill>
        <p:spPr>
          <a:xfrm>
            <a:off x="5810250" y="109104"/>
            <a:ext cx="6076923" cy="1199600"/>
          </a:xfrm>
          <a:prstGeom prst="rect">
            <a:avLst/>
          </a:prstGeom>
        </p:spPr>
      </p:pic>
      <p:pic>
        <p:nvPicPr>
          <p:cNvPr id="10" name="Imagem 9">
            <a:extLst>
              <a:ext uri="{FF2B5EF4-FFF2-40B4-BE49-F238E27FC236}">
                <a16:creationId xmlns:a16="http://schemas.microsoft.com/office/drawing/2014/main" id="{E36E7D47-C882-433A-86E8-4761F689F7DF}"/>
              </a:ext>
            </a:extLst>
          </p:cNvPr>
          <p:cNvPicPr>
            <a:picLocks noChangeAspect="1"/>
          </p:cNvPicPr>
          <p:nvPr/>
        </p:nvPicPr>
        <p:blipFill>
          <a:blip r:embed="rId6"/>
          <a:stretch>
            <a:fillRect/>
          </a:stretch>
        </p:blipFill>
        <p:spPr>
          <a:xfrm>
            <a:off x="1438275" y="2514252"/>
            <a:ext cx="9053602" cy="3723294"/>
          </a:xfrm>
          <a:prstGeom prst="rect">
            <a:avLst/>
          </a:prstGeom>
        </p:spPr>
      </p:pic>
    </p:spTree>
    <p:extLst>
      <p:ext uri="{BB962C8B-B14F-4D97-AF65-F5344CB8AC3E}">
        <p14:creationId xmlns:p14="http://schemas.microsoft.com/office/powerpoint/2010/main" val="1038925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6E8FBFA-2CD3-4B70-AAED-4E1AF3E6371D}"/>
              </a:ext>
            </a:extLst>
          </p:cNvPr>
          <p:cNvPicPr>
            <a:picLocks noChangeAspect="1"/>
          </p:cNvPicPr>
          <p:nvPr/>
        </p:nvPicPr>
        <p:blipFill>
          <a:blip r:embed="rId2"/>
          <a:stretch>
            <a:fillRect/>
          </a:stretch>
        </p:blipFill>
        <p:spPr>
          <a:xfrm>
            <a:off x="0" y="1"/>
            <a:ext cx="3975100" cy="2093756"/>
          </a:xfrm>
          <a:prstGeom prst="rect">
            <a:avLst/>
          </a:prstGeom>
        </p:spPr>
      </p:pic>
      <p:pic>
        <p:nvPicPr>
          <p:cNvPr id="7" name="Imagem 6">
            <a:extLst>
              <a:ext uri="{FF2B5EF4-FFF2-40B4-BE49-F238E27FC236}">
                <a16:creationId xmlns:a16="http://schemas.microsoft.com/office/drawing/2014/main" id="{3CBC7C55-30AA-4D19-B645-65C8620BD03B}"/>
              </a:ext>
            </a:extLst>
          </p:cNvPr>
          <p:cNvPicPr>
            <a:picLocks noChangeAspect="1"/>
          </p:cNvPicPr>
          <p:nvPr/>
        </p:nvPicPr>
        <p:blipFill>
          <a:blip r:embed="rId3"/>
          <a:stretch>
            <a:fillRect/>
          </a:stretch>
        </p:blipFill>
        <p:spPr>
          <a:xfrm>
            <a:off x="3975100" y="0"/>
            <a:ext cx="4025690" cy="2093757"/>
          </a:xfrm>
          <a:prstGeom prst="rect">
            <a:avLst/>
          </a:prstGeom>
        </p:spPr>
      </p:pic>
      <p:pic>
        <p:nvPicPr>
          <p:cNvPr id="9" name="Imagem 8">
            <a:extLst>
              <a:ext uri="{FF2B5EF4-FFF2-40B4-BE49-F238E27FC236}">
                <a16:creationId xmlns:a16="http://schemas.microsoft.com/office/drawing/2014/main" id="{BD6CFE43-71AA-45F8-87AC-EF92435E6B3A}"/>
              </a:ext>
            </a:extLst>
          </p:cNvPr>
          <p:cNvPicPr>
            <a:picLocks noChangeAspect="1"/>
          </p:cNvPicPr>
          <p:nvPr/>
        </p:nvPicPr>
        <p:blipFill>
          <a:blip r:embed="rId4"/>
          <a:stretch>
            <a:fillRect/>
          </a:stretch>
        </p:blipFill>
        <p:spPr>
          <a:xfrm>
            <a:off x="8000790" y="0"/>
            <a:ext cx="4191210" cy="2093758"/>
          </a:xfrm>
          <a:prstGeom prst="rect">
            <a:avLst/>
          </a:prstGeom>
        </p:spPr>
      </p:pic>
      <p:pic>
        <p:nvPicPr>
          <p:cNvPr id="11" name="Imagem 10">
            <a:extLst>
              <a:ext uri="{FF2B5EF4-FFF2-40B4-BE49-F238E27FC236}">
                <a16:creationId xmlns:a16="http://schemas.microsoft.com/office/drawing/2014/main" id="{12633CD9-34C5-40D6-9DEF-7A827C482D5D}"/>
              </a:ext>
            </a:extLst>
          </p:cNvPr>
          <p:cNvPicPr>
            <a:picLocks noChangeAspect="1"/>
          </p:cNvPicPr>
          <p:nvPr/>
        </p:nvPicPr>
        <p:blipFill>
          <a:blip r:embed="rId5"/>
          <a:stretch>
            <a:fillRect/>
          </a:stretch>
        </p:blipFill>
        <p:spPr>
          <a:xfrm>
            <a:off x="-31631" y="4524375"/>
            <a:ext cx="4387971" cy="2333626"/>
          </a:xfrm>
          <a:prstGeom prst="rect">
            <a:avLst/>
          </a:prstGeom>
        </p:spPr>
      </p:pic>
      <p:pic>
        <p:nvPicPr>
          <p:cNvPr id="13" name="Imagem 12">
            <a:extLst>
              <a:ext uri="{FF2B5EF4-FFF2-40B4-BE49-F238E27FC236}">
                <a16:creationId xmlns:a16="http://schemas.microsoft.com/office/drawing/2014/main" id="{35E77694-4188-4CD4-AFB9-6F8C1DF39AEE}"/>
              </a:ext>
            </a:extLst>
          </p:cNvPr>
          <p:cNvPicPr>
            <a:picLocks noChangeAspect="1"/>
          </p:cNvPicPr>
          <p:nvPr/>
        </p:nvPicPr>
        <p:blipFill>
          <a:blip r:embed="rId6"/>
          <a:stretch>
            <a:fillRect/>
          </a:stretch>
        </p:blipFill>
        <p:spPr>
          <a:xfrm>
            <a:off x="7762877" y="4514846"/>
            <a:ext cx="4363744" cy="2343153"/>
          </a:xfrm>
          <a:prstGeom prst="rect">
            <a:avLst/>
          </a:prstGeom>
        </p:spPr>
      </p:pic>
      <p:sp>
        <p:nvSpPr>
          <p:cNvPr id="16" name="Título 15">
            <a:extLst>
              <a:ext uri="{FF2B5EF4-FFF2-40B4-BE49-F238E27FC236}">
                <a16:creationId xmlns:a16="http://schemas.microsoft.com/office/drawing/2014/main" id="{68290C0F-570F-47BF-9BBF-15B29EEC8024}"/>
              </a:ext>
            </a:extLst>
          </p:cNvPr>
          <p:cNvSpPr>
            <a:spLocks noGrp="1"/>
          </p:cNvSpPr>
          <p:nvPr>
            <p:ph type="ctrTitle"/>
          </p:nvPr>
        </p:nvSpPr>
        <p:spPr>
          <a:xfrm>
            <a:off x="1901390" y="2632754"/>
            <a:ext cx="9479254" cy="1088363"/>
          </a:xfrm>
        </p:spPr>
        <p:txBody>
          <a:bodyPr>
            <a:normAutofit/>
          </a:bodyPr>
          <a:lstStyle/>
          <a:p>
            <a:r>
              <a:rPr lang="pt-BR" sz="5400" dirty="0"/>
              <a:t>segmentos</a:t>
            </a:r>
          </a:p>
        </p:txBody>
      </p:sp>
      <p:pic>
        <p:nvPicPr>
          <p:cNvPr id="19" name="Imagem 18">
            <a:extLst>
              <a:ext uri="{FF2B5EF4-FFF2-40B4-BE49-F238E27FC236}">
                <a16:creationId xmlns:a16="http://schemas.microsoft.com/office/drawing/2014/main" id="{5254036F-EADA-481D-8DC6-6369FE4E3E67}"/>
              </a:ext>
            </a:extLst>
          </p:cNvPr>
          <p:cNvPicPr>
            <a:picLocks noChangeAspect="1"/>
          </p:cNvPicPr>
          <p:nvPr/>
        </p:nvPicPr>
        <p:blipFill>
          <a:blip r:embed="rId7"/>
          <a:stretch>
            <a:fillRect/>
          </a:stretch>
        </p:blipFill>
        <p:spPr>
          <a:xfrm>
            <a:off x="11380644" y="2786492"/>
            <a:ext cx="778824" cy="780889"/>
          </a:xfrm>
          <a:prstGeom prst="rect">
            <a:avLst/>
          </a:prstGeom>
        </p:spPr>
      </p:pic>
      <p:pic>
        <p:nvPicPr>
          <p:cNvPr id="23" name="Imagem 22">
            <a:extLst>
              <a:ext uri="{FF2B5EF4-FFF2-40B4-BE49-F238E27FC236}">
                <a16:creationId xmlns:a16="http://schemas.microsoft.com/office/drawing/2014/main" id="{0B8D86B9-7DD2-4FE0-B96C-B811691BE765}"/>
              </a:ext>
            </a:extLst>
          </p:cNvPr>
          <p:cNvPicPr>
            <a:picLocks noChangeAspect="1"/>
          </p:cNvPicPr>
          <p:nvPr/>
        </p:nvPicPr>
        <p:blipFill>
          <a:blip r:embed="rId8"/>
          <a:stretch>
            <a:fillRect/>
          </a:stretch>
        </p:blipFill>
        <p:spPr>
          <a:xfrm>
            <a:off x="3975100" y="4519611"/>
            <a:ext cx="3787776" cy="2333626"/>
          </a:xfrm>
          <a:prstGeom prst="rect">
            <a:avLst/>
          </a:prstGeom>
        </p:spPr>
      </p:pic>
    </p:spTree>
    <p:extLst>
      <p:ext uri="{BB962C8B-B14F-4D97-AF65-F5344CB8AC3E}">
        <p14:creationId xmlns:p14="http://schemas.microsoft.com/office/powerpoint/2010/main" val="3203099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4" name="Imagem 3">
            <a:extLst>
              <a:ext uri="{FF2B5EF4-FFF2-40B4-BE49-F238E27FC236}">
                <a16:creationId xmlns:a16="http://schemas.microsoft.com/office/drawing/2014/main" id="{44AE9318-5DA7-49BB-9107-BA16F320C2DA}"/>
              </a:ext>
            </a:extLst>
          </p:cNvPr>
          <p:cNvPicPr>
            <a:picLocks noChangeAspect="1"/>
          </p:cNvPicPr>
          <p:nvPr/>
        </p:nvPicPr>
        <p:blipFill>
          <a:blip r:embed="rId3"/>
          <a:stretch>
            <a:fillRect/>
          </a:stretch>
        </p:blipFill>
        <p:spPr>
          <a:xfrm>
            <a:off x="0" y="0"/>
            <a:ext cx="4857751" cy="1503590"/>
          </a:xfrm>
          <a:prstGeom prst="rect">
            <a:avLst/>
          </a:prstGeom>
        </p:spPr>
      </p:pic>
      <p:pic>
        <p:nvPicPr>
          <p:cNvPr id="3" name="Imagem 2">
            <a:extLst>
              <a:ext uri="{FF2B5EF4-FFF2-40B4-BE49-F238E27FC236}">
                <a16:creationId xmlns:a16="http://schemas.microsoft.com/office/drawing/2014/main" id="{3627CFC3-A85B-4016-BF5C-616456EB531E}"/>
              </a:ext>
            </a:extLst>
          </p:cNvPr>
          <p:cNvPicPr>
            <a:picLocks noChangeAspect="1"/>
          </p:cNvPicPr>
          <p:nvPr/>
        </p:nvPicPr>
        <p:blipFill>
          <a:blip r:embed="rId4"/>
          <a:stretch>
            <a:fillRect/>
          </a:stretch>
        </p:blipFill>
        <p:spPr>
          <a:xfrm>
            <a:off x="0" y="0"/>
            <a:ext cx="5364161" cy="1895734"/>
          </a:xfrm>
          <a:prstGeom prst="rect">
            <a:avLst/>
          </a:prstGeom>
        </p:spPr>
      </p:pic>
      <p:pic>
        <p:nvPicPr>
          <p:cNvPr id="5" name="Imagem 4">
            <a:extLst>
              <a:ext uri="{FF2B5EF4-FFF2-40B4-BE49-F238E27FC236}">
                <a16:creationId xmlns:a16="http://schemas.microsoft.com/office/drawing/2014/main" id="{2670BC25-DA8B-420B-AE86-30EFC5622935}"/>
              </a:ext>
            </a:extLst>
          </p:cNvPr>
          <p:cNvPicPr>
            <a:picLocks noChangeAspect="1"/>
          </p:cNvPicPr>
          <p:nvPr/>
        </p:nvPicPr>
        <p:blipFill>
          <a:blip r:embed="rId5"/>
          <a:stretch>
            <a:fillRect/>
          </a:stretch>
        </p:blipFill>
        <p:spPr>
          <a:xfrm>
            <a:off x="1746249" y="2514252"/>
            <a:ext cx="8696325" cy="2867025"/>
          </a:xfrm>
          <a:prstGeom prst="rect">
            <a:avLst/>
          </a:prstGeom>
        </p:spPr>
      </p:pic>
    </p:spTree>
    <p:extLst>
      <p:ext uri="{BB962C8B-B14F-4D97-AF65-F5344CB8AC3E}">
        <p14:creationId xmlns:p14="http://schemas.microsoft.com/office/powerpoint/2010/main" val="56487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5" name="Imagem 4">
            <a:extLst>
              <a:ext uri="{FF2B5EF4-FFF2-40B4-BE49-F238E27FC236}">
                <a16:creationId xmlns:a16="http://schemas.microsoft.com/office/drawing/2014/main" id="{E36AB544-6B5A-4E8A-B5D1-3CA0C35473B4}"/>
              </a:ext>
            </a:extLst>
          </p:cNvPr>
          <p:cNvPicPr>
            <a:picLocks noChangeAspect="1"/>
          </p:cNvPicPr>
          <p:nvPr/>
        </p:nvPicPr>
        <p:blipFill>
          <a:blip r:embed="rId3"/>
          <a:stretch>
            <a:fillRect/>
          </a:stretch>
        </p:blipFill>
        <p:spPr>
          <a:xfrm>
            <a:off x="5407025" y="407733"/>
            <a:ext cx="6781799" cy="950070"/>
          </a:xfrm>
          <a:prstGeom prst="rect">
            <a:avLst/>
          </a:prstGeom>
        </p:spPr>
      </p:pic>
      <p:pic>
        <p:nvPicPr>
          <p:cNvPr id="8" name="Imagem 7">
            <a:extLst>
              <a:ext uri="{FF2B5EF4-FFF2-40B4-BE49-F238E27FC236}">
                <a16:creationId xmlns:a16="http://schemas.microsoft.com/office/drawing/2014/main" id="{AF1350C5-713C-4617-BD45-2E5781630AE4}"/>
              </a:ext>
            </a:extLst>
          </p:cNvPr>
          <p:cNvPicPr>
            <a:picLocks noChangeAspect="1"/>
          </p:cNvPicPr>
          <p:nvPr/>
        </p:nvPicPr>
        <p:blipFill>
          <a:blip r:embed="rId4"/>
          <a:stretch>
            <a:fillRect/>
          </a:stretch>
        </p:blipFill>
        <p:spPr>
          <a:xfrm>
            <a:off x="2076450" y="2430369"/>
            <a:ext cx="7502432" cy="4019898"/>
          </a:xfrm>
          <a:prstGeom prst="rect">
            <a:avLst/>
          </a:prstGeom>
        </p:spPr>
      </p:pic>
      <p:pic>
        <p:nvPicPr>
          <p:cNvPr id="11" name="Imagem 10">
            <a:extLst>
              <a:ext uri="{FF2B5EF4-FFF2-40B4-BE49-F238E27FC236}">
                <a16:creationId xmlns:a16="http://schemas.microsoft.com/office/drawing/2014/main" id="{AE6A7F32-4B1E-4543-9111-0B1E3C4615D2}"/>
              </a:ext>
            </a:extLst>
          </p:cNvPr>
          <p:cNvPicPr>
            <a:picLocks noChangeAspect="1"/>
          </p:cNvPicPr>
          <p:nvPr/>
        </p:nvPicPr>
        <p:blipFill>
          <a:blip r:embed="rId5"/>
          <a:stretch>
            <a:fillRect/>
          </a:stretch>
        </p:blipFill>
        <p:spPr>
          <a:xfrm>
            <a:off x="0" y="0"/>
            <a:ext cx="5208556" cy="1870795"/>
          </a:xfrm>
          <a:prstGeom prst="rect">
            <a:avLst/>
          </a:prstGeom>
        </p:spPr>
      </p:pic>
    </p:spTree>
    <p:extLst>
      <p:ext uri="{BB962C8B-B14F-4D97-AF65-F5344CB8AC3E}">
        <p14:creationId xmlns:p14="http://schemas.microsoft.com/office/powerpoint/2010/main" val="1354654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6" name="Imagem 5">
            <a:extLst>
              <a:ext uri="{FF2B5EF4-FFF2-40B4-BE49-F238E27FC236}">
                <a16:creationId xmlns:a16="http://schemas.microsoft.com/office/drawing/2014/main" id="{DF3BA26E-587A-4E2E-859A-7ED214FBDA16}"/>
              </a:ext>
            </a:extLst>
          </p:cNvPr>
          <p:cNvPicPr>
            <a:picLocks noChangeAspect="1"/>
          </p:cNvPicPr>
          <p:nvPr/>
        </p:nvPicPr>
        <p:blipFill>
          <a:blip r:embed="rId3"/>
          <a:stretch>
            <a:fillRect/>
          </a:stretch>
        </p:blipFill>
        <p:spPr>
          <a:xfrm>
            <a:off x="1846262" y="2514252"/>
            <a:ext cx="8496300" cy="3067050"/>
          </a:xfrm>
          <a:prstGeom prst="rect">
            <a:avLst/>
          </a:prstGeom>
        </p:spPr>
      </p:pic>
      <p:pic>
        <p:nvPicPr>
          <p:cNvPr id="9" name="Imagem 8">
            <a:extLst>
              <a:ext uri="{FF2B5EF4-FFF2-40B4-BE49-F238E27FC236}">
                <a16:creationId xmlns:a16="http://schemas.microsoft.com/office/drawing/2014/main" id="{1E13413E-BEEE-45C4-8491-C324A5D0E2CD}"/>
              </a:ext>
            </a:extLst>
          </p:cNvPr>
          <p:cNvPicPr>
            <a:picLocks noChangeAspect="1"/>
          </p:cNvPicPr>
          <p:nvPr/>
        </p:nvPicPr>
        <p:blipFill>
          <a:blip r:embed="rId4"/>
          <a:stretch>
            <a:fillRect/>
          </a:stretch>
        </p:blipFill>
        <p:spPr>
          <a:xfrm>
            <a:off x="0" y="0"/>
            <a:ext cx="6019800" cy="2162175"/>
          </a:xfrm>
          <a:prstGeom prst="rect">
            <a:avLst/>
          </a:prstGeom>
        </p:spPr>
      </p:pic>
    </p:spTree>
    <p:extLst>
      <p:ext uri="{BB962C8B-B14F-4D97-AF65-F5344CB8AC3E}">
        <p14:creationId xmlns:p14="http://schemas.microsoft.com/office/powerpoint/2010/main" val="3843716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8" name="Imagem 7">
            <a:extLst>
              <a:ext uri="{FF2B5EF4-FFF2-40B4-BE49-F238E27FC236}">
                <a16:creationId xmlns:a16="http://schemas.microsoft.com/office/drawing/2014/main" id="{BAE39DF0-95D9-4FDC-B1DC-B10C282B646B}"/>
              </a:ext>
            </a:extLst>
          </p:cNvPr>
          <p:cNvPicPr>
            <a:picLocks noChangeAspect="1"/>
          </p:cNvPicPr>
          <p:nvPr/>
        </p:nvPicPr>
        <p:blipFill>
          <a:blip r:embed="rId3"/>
          <a:stretch>
            <a:fillRect/>
          </a:stretch>
        </p:blipFill>
        <p:spPr>
          <a:xfrm>
            <a:off x="6324600" y="6958"/>
            <a:ext cx="5889981" cy="956916"/>
          </a:xfrm>
          <a:prstGeom prst="rect">
            <a:avLst/>
          </a:prstGeom>
        </p:spPr>
      </p:pic>
      <p:pic>
        <p:nvPicPr>
          <p:cNvPr id="11" name="Imagem 10">
            <a:extLst>
              <a:ext uri="{FF2B5EF4-FFF2-40B4-BE49-F238E27FC236}">
                <a16:creationId xmlns:a16="http://schemas.microsoft.com/office/drawing/2014/main" id="{8007FAA1-97C0-4578-8791-B26CD5A7BD7D}"/>
              </a:ext>
            </a:extLst>
          </p:cNvPr>
          <p:cNvPicPr>
            <a:picLocks noChangeAspect="1"/>
          </p:cNvPicPr>
          <p:nvPr/>
        </p:nvPicPr>
        <p:blipFill>
          <a:blip r:embed="rId4"/>
          <a:stretch>
            <a:fillRect/>
          </a:stretch>
        </p:blipFill>
        <p:spPr>
          <a:xfrm>
            <a:off x="955130" y="1812054"/>
            <a:ext cx="10278563" cy="3674346"/>
          </a:xfrm>
          <a:prstGeom prst="rect">
            <a:avLst/>
          </a:prstGeom>
        </p:spPr>
      </p:pic>
      <p:pic>
        <p:nvPicPr>
          <p:cNvPr id="14" name="Imagem 13">
            <a:extLst>
              <a:ext uri="{FF2B5EF4-FFF2-40B4-BE49-F238E27FC236}">
                <a16:creationId xmlns:a16="http://schemas.microsoft.com/office/drawing/2014/main" id="{EB6A9875-2A5C-4790-B1C9-7E0E335B90F8}"/>
              </a:ext>
            </a:extLst>
          </p:cNvPr>
          <p:cNvPicPr>
            <a:picLocks noChangeAspect="1"/>
          </p:cNvPicPr>
          <p:nvPr/>
        </p:nvPicPr>
        <p:blipFill>
          <a:blip r:embed="rId5"/>
          <a:stretch>
            <a:fillRect/>
          </a:stretch>
        </p:blipFill>
        <p:spPr>
          <a:xfrm>
            <a:off x="1" y="0"/>
            <a:ext cx="5443722" cy="1005339"/>
          </a:xfrm>
          <a:prstGeom prst="rect">
            <a:avLst/>
          </a:prstGeom>
        </p:spPr>
      </p:pic>
    </p:spTree>
    <p:extLst>
      <p:ext uri="{BB962C8B-B14F-4D97-AF65-F5344CB8AC3E}">
        <p14:creationId xmlns:p14="http://schemas.microsoft.com/office/powerpoint/2010/main" val="2466360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3" name="Imagem 2">
            <a:extLst>
              <a:ext uri="{FF2B5EF4-FFF2-40B4-BE49-F238E27FC236}">
                <a16:creationId xmlns:a16="http://schemas.microsoft.com/office/drawing/2014/main" id="{36C502FE-AA7E-44A8-A249-4687EEC92AF2}"/>
              </a:ext>
            </a:extLst>
          </p:cNvPr>
          <p:cNvPicPr>
            <a:picLocks noChangeAspect="1"/>
          </p:cNvPicPr>
          <p:nvPr/>
        </p:nvPicPr>
        <p:blipFill>
          <a:blip r:embed="rId3"/>
          <a:stretch>
            <a:fillRect/>
          </a:stretch>
        </p:blipFill>
        <p:spPr>
          <a:xfrm>
            <a:off x="2036762" y="2137872"/>
            <a:ext cx="8115300" cy="4648200"/>
          </a:xfrm>
          <a:prstGeom prst="rect">
            <a:avLst/>
          </a:prstGeom>
        </p:spPr>
      </p:pic>
      <p:pic>
        <p:nvPicPr>
          <p:cNvPr id="6" name="Imagem 5">
            <a:extLst>
              <a:ext uri="{FF2B5EF4-FFF2-40B4-BE49-F238E27FC236}">
                <a16:creationId xmlns:a16="http://schemas.microsoft.com/office/drawing/2014/main" id="{2FBC8490-66A8-4F51-BA1F-EA0832A01BBB}"/>
              </a:ext>
            </a:extLst>
          </p:cNvPr>
          <p:cNvPicPr>
            <a:picLocks noChangeAspect="1"/>
          </p:cNvPicPr>
          <p:nvPr/>
        </p:nvPicPr>
        <p:blipFill>
          <a:blip r:embed="rId4"/>
          <a:stretch>
            <a:fillRect/>
          </a:stretch>
        </p:blipFill>
        <p:spPr>
          <a:xfrm>
            <a:off x="0" y="-9525"/>
            <a:ext cx="6962775" cy="1285875"/>
          </a:xfrm>
          <a:prstGeom prst="rect">
            <a:avLst/>
          </a:prstGeom>
        </p:spPr>
      </p:pic>
    </p:spTree>
    <p:extLst>
      <p:ext uri="{BB962C8B-B14F-4D97-AF65-F5344CB8AC3E}">
        <p14:creationId xmlns:p14="http://schemas.microsoft.com/office/powerpoint/2010/main" val="1582525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4" name="Imagem 3">
            <a:extLst>
              <a:ext uri="{FF2B5EF4-FFF2-40B4-BE49-F238E27FC236}">
                <a16:creationId xmlns:a16="http://schemas.microsoft.com/office/drawing/2014/main" id="{14FB93BE-BC3D-47C1-965B-794A18589C74}"/>
              </a:ext>
            </a:extLst>
          </p:cNvPr>
          <p:cNvPicPr>
            <a:picLocks noChangeAspect="1"/>
          </p:cNvPicPr>
          <p:nvPr/>
        </p:nvPicPr>
        <p:blipFill>
          <a:blip r:embed="rId3"/>
          <a:stretch>
            <a:fillRect/>
          </a:stretch>
        </p:blipFill>
        <p:spPr>
          <a:xfrm>
            <a:off x="1" y="0"/>
            <a:ext cx="5314950" cy="1981200"/>
          </a:xfrm>
          <a:prstGeom prst="rect">
            <a:avLst/>
          </a:prstGeom>
        </p:spPr>
      </p:pic>
      <p:pic>
        <p:nvPicPr>
          <p:cNvPr id="7" name="Imagem 6">
            <a:extLst>
              <a:ext uri="{FF2B5EF4-FFF2-40B4-BE49-F238E27FC236}">
                <a16:creationId xmlns:a16="http://schemas.microsoft.com/office/drawing/2014/main" id="{B59CE86E-9896-490C-BBD2-3BEF33BB22E2}"/>
              </a:ext>
            </a:extLst>
          </p:cNvPr>
          <p:cNvPicPr>
            <a:picLocks noChangeAspect="1"/>
          </p:cNvPicPr>
          <p:nvPr/>
        </p:nvPicPr>
        <p:blipFill>
          <a:blip r:embed="rId4"/>
          <a:stretch>
            <a:fillRect/>
          </a:stretch>
        </p:blipFill>
        <p:spPr>
          <a:xfrm>
            <a:off x="5467350" y="185737"/>
            <a:ext cx="6610350" cy="1095375"/>
          </a:xfrm>
          <a:prstGeom prst="rect">
            <a:avLst/>
          </a:prstGeom>
        </p:spPr>
      </p:pic>
      <p:pic>
        <p:nvPicPr>
          <p:cNvPr id="9" name="Imagem 8">
            <a:extLst>
              <a:ext uri="{FF2B5EF4-FFF2-40B4-BE49-F238E27FC236}">
                <a16:creationId xmlns:a16="http://schemas.microsoft.com/office/drawing/2014/main" id="{84C1DF63-C3D8-4426-B5F8-E158155D2193}"/>
              </a:ext>
            </a:extLst>
          </p:cNvPr>
          <p:cNvPicPr>
            <a:picLocks noChangeAspect="1"/>
          </p:cNvPicPr>
          <p:nvPr/>
        </p:nvPicPr>
        <p:blipFill>
          <a:blip r:embed="rId5"/>
          <a:stretch>
            <a:fillRect/>
          </a:stretch>
        </p:blipFill>
        <p:spPr>
          <a:xfrm>
            <a:off x="2095500" y="2097088"/>
            <a:ext cx="7524750" cy="4238625"/>
          </a:xfrm>
          <a:prstGeom prst="rect">
            <a:avLst/>
          </a:prstGeom>
        </p:spPr>
      </p:pic>
    </p:spTree>
    <p:extLst>
      <p:ext uri="{BB962C8B-B14F-4D97-AF65-F5344CB8AC3E}">
        <p14:creationId xmlns:p14="http://schemas.microsoft.com/office/powerpoint/2010/main" val="3146616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4" name="Imagem 3">
            <a:extLst>
              <a:ext uri="{FF2B5EF4-FFF2-40B4-BE49-F238E27FC236}">
                <a16:creationId xmlns:a16="http://schemas.microsoft.com/office/drawing/2014/main" id="{14FB93BE-BC3D-47C1-965B-794A18589C74}"/>
              </a:ext>
            </a:extLst>
          </p:cNvPr>
          <p:cNvPicPr>
            <a:picLocks noChangeAspect="1"/>
          </p:cNvPicPr>
          <p:nvPr/>
        </p:nvPicPr>
        <p:blipFill>
          <a:blip r:embed="rId3"/>
          <a:stretch>
            <a:fillRect/>
          </a:stretch>
        </p:blipFill>
        <p:spPr>
          <a:xfrm>
            <a:off x="1" y="0"/>
            <a:ext cx="5314950" cy="1981200"/>
          </a:xfrm>
          <a:prstGeom prst="rect">
            <a:avLst/>
          </a:prstGeom>
        </p:spPr>
      </p:pic>
      <p:pic>
        <p:nvPicPr>
          <p:cNvPr id="3" name="Imagem 2">
            <a:extLst>
              <a:ext uri="{FF2B5EF4-FFF2-40B4-BE49-F238E27FC236}">
                <a16:creationId xmlns:a16="http://schemas.microsoft.com/office/drawing/2014/main" id="{CF344229-AD0C-4AED-A4E3-82EABFF5D80D}"/>
              </a:ext>
            </a:extLst>
          </p:cNvPr>
          <p:cNvPicPr>
            <a:picLocks noChangeAspect="1"/>
          </p:cNvPicPr>
          <p:nvPr/>
        </p:nvPicPr>
        <p:blipFill>
          <a:blip r:embed="rId4"/>
          <a:stretch>
            <a:fillRect/>
          </a:stretch>
        </p:blipFill>
        <p:spPr>
          <a:xfrm>
            <a:off x="1084262" y="2414587"/>
            <a:ext cx="10020300" cy="3495675"/>
          </a:xfrm>
          <a:prstGeom prst="rect">
            <a:avLst/>
          </a:prstGeom>
        </p:spPr>
      </p:pic>
    </p:spTree>
    <p:extLst>
      <p:ext uri="{BB962C8B-B14F-4D97-AF65-F5344CB8AC3E}">
        <p14:creationId xmlns:p14="http://schemas.microsoft.com/office/powerpoint/2010/main" val="2780204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3" name="Imagem 2">
            <a:extLst>
              <a:ext uri="{FF2B5EF4-FFF2-40B4-BE49-F238E27FC236}">
                <a16:creationId xmlns:a16="http://schemas.microsoft.com/office/drawing/2014/main" id="{F89B5E90-B41D-4F39-B6CC-D22E4AA0F18E}"/>
              </a:ext>
            </a:extLst>
          </p:cNvPr>
          <p:cNvPicPr>
            <a:picLocks noChangeAspect="1"/>
          </p:cNvPicPr>
          <p:nvPr/>
        </p:nvPicPr>
        <p:blipFill>
          <a:blip r:embed="rId3"/>
          <a:stretch>
            <a:fillRect/>
          </a:stretch>
        </p:blipFill>
        <p:spPr>
          <a:xfrm>
            <a:off x="0" y="0"/>
            <a:ext cx="5153025" cy="1697287"/>
          </a:xfrm>
          <a:prstGeom prst="rect">
            <a:avLst/>
          </a:prstGeom>
        </p:spPr>
      </p:pic>
      <p:pic>
        <p:nvPicPr>
          <p:cNvPr id="6" name="Imagem 5">
            <a:extLst>
              <a:ext uri="{FF2B5EF4-FFF2-40B4-BE49-F238E27FC236}">
                <a16:creationId xmlns:a16="http://schemas.microsoft.com/office/drawing/2014/main" id="{9CF15C10-3E5A-49A1-B21A-DA874EFFC07D}"/>
              </a:ext>
            </a:extLst>
          </p:cNvPr>
          <p:cNvPicPr>
            <a:picLocks noChangeAspect="1"/>
          </p:cNvPicPr>
          <p:nvPr/>
        </p:nvPicPr>
        <p:blipFill>
          <a:blip r:embed="rId4"/>
          <a:stretch>
            <a:fillRect/>
          </a:stretch>
        </p:blipFill>
        <p:spPr>
          <a:xfrm>
            <a:off x="5260975" y="209010"/>
            <a:ext cx="6927849" cy="1279265"/>
          </a:xfrm>
          <a:prstGeom prst="rect">
            <a:avLst/>
          </a:prstGeom>
        </p:spPr>
      </p:pic>
      <p:pic>
        <p:nvPicPr>
          <p:cNvPr id="10" name="Imagem 9">
            <a:extLst>
              <a:ext uri="{FF2B5EF4-FFF2-40B4-BE49-F238E27FC236}">
                <a16:creationId xmlns:a16="http://schemas.microsoft.com/office/drawing/2014/main" id="{EE39A729-CCDA-40EC-9A8E-685F6FF9D099}"/>
              </a:ext>
            </a:extLst>
          </p:cNvPr>
          <p:cNvPicPr>
            <a:picLocks noChangeAspect="1"/>
          </p:cNvPicPr>
          <p:nvPr/>
        </p:nvPicPr>
        <p:blipFill>
          <a:blip r:embed="rId5"/>
          <a:stretch>
            <a:fillRect/>
          </a:stretch>
        </p:blipFill>
        <p:spPr>
          <a:xfrm>
            <a:off x="2146299" y="1830903"/>
            <a:ext cx="6902451" cy="4818087"/>
          </a:xfrm>
          <a:prstGeom prst="rect">
            <a:avLst/>
          </a:prstGeom>
        </p:spPr>
      </p:pic>
    </p:spTree>
    <p:extLst>
      <p:ext uri="{BB962C8B-B14F-4D97-AF65-F5344CB8AC3E}">
        <p14:creationId xmlns:p14="http://schemas.microsoft.com/office/powerpoint/2010/main" val="2698619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3" name="Imagem 2">
            <a:extLst>
              <a:ext uri="{FF2B5EF4-FFF2-40B4-BE49-F238E27FC236}">
                <a16:creationId xmlns:a16="http://schemas.microsoft.com/office/drawing/2014/main" id="{F89B5E90-B41D-4F39-B6CC-D22E4AA0F18E}"/>
              </a:ext>
            </a:extLst>
          </p:cNvPr>
          <p:cNvPicPr>
            <a:picLocks noChangeAspect="1"/>
          </p:cNvPicPr>
          <p:nvPr/>
        </p:nvPicPr>
        <p:blipFill>
          <a:blip r:embed="rId3"/>
          <a:stretch>
            <a:fillRect/>
          </a:stretch>
        </p:blipFill>
        <p:spPr>
          <a:xfrm>
            <a:off x="0" y="0"/>
            <a:ext cx="5153025" cy="1697287"/>
          </a:xfrm>
          <a:prstGeom prst="rect">
            <a:avLst/>
          </a:prstGeom>
        </p:spPr>
      </p:pic>
      <p:pic>
        <p:nvPicPr>
          <p:cNvPr id="4" name="Imagem 3">
            <a:extLst>
              <a:ext uri="{FF2B5EF4-FFF2-40B4-BE49-F238E27FC236}">
                <a16:creationId xmlns:a16="http://schemas.microsoft.com/office/drawing/2014/main" id="{F5FBDD82-5489-47A1-B8CA-C0AB6E00B8AA}"/>
              </a:ext>
            </a:extLst>
          </p:cNvPr>
          <p:cNvPicPr>
            <a:picLocks noChangeAspect="1"/>
          </p:cNvPicPr>
          <p:nvPr/>
        </p:nvPicPr>
        <p:blipFill>
          <a:blip r:embed="rId4"/>
          <a:stretch>
            <a:fillRect/>
          </a:stretch>
        </p:blipFill>
        <p:spPr>
          <a:xfrm>
            <a:off x="1771650" y="1906837"/>
            <a:ext cx="7629525" cy="4849020"/>
          </a:xfrm>
          <a:prstGeom prst="rect">
            <a:avLst/>
          </a:prstGeom>
        </p:spPr>
      </p:pic>
    </p:spTree>
    <p:extLst>
      <p:ext uri="{BB962C8B-B14F-4D97-AF65-F5344CB8AC3E}">
        <p14:creationId xmlns:p14="http://schemas.microsoft.com/office/powerpoint/2010/main" val="2441650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5" name="Imagem 4">
            <a:extLst>
              <a:ext uri="{FF2B5EF4-FFF2-40B4-BE49-F238E27FC236}">
                <a16:creationId xmlns:a16="http://schemas.microsoft.com/office/drawing/2014/main" id="{4F2F1EF8-AFBE-45F7-8DD6-4AFE45E80F34}"/>
              </a:ext>
            </a:extLst>
          </p:cNvPr>
          <p:cNvPicPr>
            <a:picLocks noChangeAspect="1"/>
          </p:cNvPicPr>
          <p:nvPr/>
        </p:nvPicPr>
        <p:blipFill>
          <a:blip r:embed="rId3"/>
          <a:stretch>
            <a:fillRect/>
          </a:stretch>
        </p:blipFill>
        <p:spPr>
          <a:xfrm>
            <a:off x="1" y="1"/>
            <a:ext cx="4133850" cy="1843070"/>
          </a:xfrm>
          <a:prstGeom prst="rect">
            <a:avLst/>
          </a:prstGeom>
        </p:spPr>
      </p:pic>
      <p:pic>
        <p:nvPicPr>
          <p:cNvPr id="7" name="Imagem 6">
            <a:extLst>
              <a:ext uri="{FF2B5EF4-FFF2-40B4-BE49-F238E27FC236}">
                <a16:creationId xmlns:a16="http://schemas.microsoft.com/office/drawing/2014/main" id="{976060E0-F063-4619-B951-C845D6BB29A3}"/>
              </a:ext>
            </a:extLst>
          </p:cNvPr>
          <p:cNvPicPr>
            <a:picLocks noChangeAspect="1"/>
          </p:cNvPicPr>
          <p:nvPr/>
        </p:nvPicPr>
        <p:blipFill>
          <a:blip r:embed="rId4"/>
          <a:stretch>
            <a:fillRect/>
          </a:stretch>
        </p:blipFill>
        <p:spPr>
          <a:xfrm>
            <a:off x="4410048" y="223838"/>
            <a:ext cx="7778776" cy="1290530"/>
          </a:xfrm>
          <a:prstGeom prst="rect">
            <a:avLst/>
          </a:prstGeom>
        </p:spPr>
      </p:pic>
      <p:pic>
        <p:nvPicPr>
          <p:cNvPr id="9" name="Imagem 8">
            <a:extLst>
              <a:ext uri="{FF2B5EF4-FFF2-40B4-BE49-F238E27FC236}">
                <a16:creationId xmlns:a16="http://schemas.microsoft.com/office/drawing/2014/main" id="{31AA3CE7-5BF7-481A-8E0B-AEC2AC4E7214}"/>
              </a:ext>
            </a:extLst>
          </p:cNvPr>
          <p:cNvPicPr>
            <a:picLocks noChangeAspect="1"/>
          </p:cNvPicPr>
          <p:nvPr/>
        </p:nvPicPr>
        <p:blipFill>
          <a:blip r:embed="rId5"/>
          <a:stretch>
            <a:fillRect/>
          </a:stretch>
        </p:blipFill>
        <p:spPr>
          <a:xfrm>
            <a:off x="2533650" y="1909048"/>
            <a:ext cx="6800850" cy="4894933"/>
          </a:xfrm>
          <a:prstGeom prst="rect">
            <a:avLst/>
          </a:prstGeom>
        </p:spPr>
      </p:pic>
    </p:spTree>
    <p:extLst>
      <p:ext uri="{BB962C8B-B14F-4D97-AF65-F5344CB8AC3E}">
        <p14:creationId xmlns:p14="http://schemas.microsoft.com/office/powerpoint/2010/main" val="2249240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ctrTitle"/>
          </p:nvPr>
        </p:nvSpPr>
        <p:spPr>
          <a:xfrm>
            <a:off x="-342901" y="-153987"/>
            <a:ext cx="13668375" cy="2387600"/>
          </a:xfrm>
        </p:spPr>
        <p:txBody>
          <a:bodyPr>
            <a:normAutofit/>
          </a:bodyPr>
          <a:lstStyle/>
          <a:p>
            <a:r>
              <a:rPr lang="pt-BR" sz="5400" dirty="0"/>
              <a:t>       </a:t>
            </a:r>
          </a:p>
        </p:txBody>
      </p:sp>
      <p:pic>
        <p:nvPicPr>
          <p:cNvPr id="5" name="Imagem 4">
            <a:extLst>
              <a:ext uri="{FF2B5EF4-FFF2-40B4-BE49-F238E27FC236}">
                <a16:creationId xmlns:a16="http://schemas.microsoft.com/office/drawing/2014/main" id="{0381BD7B-F895-4157-94BE-1D7F688E339E}"/>
              </a:ext>
            </a:extLst>
          </p:cNvPr>
          <p:cNvPicPr>
            <a:picLocks noChangeAspect="1"/>
          </p:cNvPicPr>
          <p:nvPr/>
        </p:nvPicPr>
        <p:blipFill>
          <a:blip r:embed="rId2"/>
          <a:stretch>
            <a:fillRect/>
          </a:stretch>
        </p:blipFill>
        <p:spPr>
          <a:xfrm>
            <a:off x="1833561" y="1785938"/>
            <a:ext cx="9315450" cy="4367212"/>
          </a:xfrm>
          <a:prstGeom prst="rect">
            <a:avLst/>
          </a:prstGeom>
        </p:spPr>
      </p:pic>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3"/>
          <a:stretch>
            <a:fillRect/>
          </a:stretch>
        </p:blipFill>
        <p:spPr>
          <a:xfrm>
            <a:off x="11287098" y="2753893"/>
            <a:ext cx="904902" cy="907302"/>
          </a:xfrm>
          <a:prstGeom prst="rect">
            <a:avLst/>
          </a:prstGeom>
        </p:spPr>
      </p:pic>
      <p:pic>
        <p:nvPicPr>
          <p:cNvPr id="7" name="Imagem 6">
            <a:extLst>
              <a:ext uri="{FF2B5EF4-FFF2-40B4-BE49-F238E27FC236}">
                <a16:creationId xmlns:a16="http://schemas.microsoft.com/office/drawing/2014/main" id="{B1E6EFFA-5827-41E0-89B2-409E7CC57431}"/>
              </a:ext>
            </a:extLst>
          </p:cNvPr>
          <p:cNvPicPr>
            <a:picLocks noChangeAspect="1"/>
          </p:cNvPicPr>
          <p:nvPr/>
        </p:nvPicPr>
        <p:blipFill>
          <a:blip r:embed="rId4"/>
          <a:stretch>
            <a:fillRect/>
          </a:stretch>
        </p:blipFill>
        <p:spPr>
          <a:xfrm>
            <a:off x="0" y="0"/>
            <a:ext cx="4605338" cy="1607818"/>
          </a:xfrm>
          <a:prstGeom prst="rect">
            <a:avLst/>
          </a:prstGeom>
        </p:spPr>
      </p:pic>
      <p:pic>
        <p:nvPicPr>
          <p:cNvPr id="9" name="Imagem 8">
            <a:extLst>
              <a:ext uri="{FF2B5EF4-FFF2-40B4-BE49-F238E27FC236}">
                <a16:creationId xmlns:a16="http://schemas.microsoft.com/office/drawing/2014/main" id="{3F313CD2-0793-4D00-B753-E67FFAAF1100}"/>
              </a:ext>
            </a:extLst>
          </p:cNvPr>
          <p:cNvPicPr>
            <a:picLocks noChangeAspect="1"/>
          </p:cNvPicPr>
          <p:nvPr/>
        </p:nvPicPr>
        <p:blipFill>
          <a:blip r:embed="rId5"/>
          <a:stretch>
            <a:fillRect/>
          </a:stretch>
        </p:blipFill>
        <p:spPr>
          <a:xfrm>
            <a:off x="4619625" y="201613"/>
            <a:ext cx="7572375" cy="1133475"/>
          </a:xfrm>
          <a:prstGeom prst="rect">
            <a:avLst/>
          </a:prstGeom>
        </p:spPr>
      </p:pic>
    </p:spTree>
    <p:extLst>
      <p:ext uri="{BB962C8B-B14F-4D97-AF65-F5344CB8AC3E}">
        <p14:creationId xmlns:p14="http://schemas.microsoft.com/office/powerpoint/2010/main" val="2423544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5" name="Imagem 4">
            <a:extLst>
              <a:ext uri="{FF2B5EF4-FFF2-40B4-BE49-F238E27FC236}">
                <a16:creationId xmlns:a16="http://schemas.microsoft.com/office/drawing/2014/main" id="{4F2F1EF8-AFBE-45F7-8DD6-4AFE45E80F34}"/>
              </a:ext>
            </a:extLst>
          </p:cNvPr>
          <p:cNvPicPr>
            <a:picLocks noChangeAspect="1"/>
          </p:cNvPicPr>
          <p:nvPr/>
        </p:nvPicPr>
        <p:blipFill>
          <a:blip r:embed="rId3"/>
          <a:stretch>
            <a:fillRect/>
          </a:stretch>
        </p:blipFill>
        <p:spPr>
          <a:xfrm>
            <a:off x="1" y="1"/>
            <a:ext cx="4133850" cy="1843070"/>
          </a:xfrm>
          <a:prstGeom prst="rect">
            <a:avLst/>
          </a:prstGeom>
        </p:spPr>
      </p:pic>
      <p:pic>
        <p:nvPicPr>
          <p:cNvPr id="3" name="Imagem 2">
            <a:extLst>
              <a:ext uri="{FF2B5EF4-FFF2-40B4-BE49-F238E27FC236}">
                <a16:creationId xmlns:a16="http://schemas.microsoft.com/office/drawing/2014/main" id="{3D2ABA18-E302-43ED-BA0D-8C9B3C4FD0B1}"/>
              </a:ext>
            </a:extLst>
          </p:cNvPr>
          <p:cNvPicPr>
            <a:picLocks noChangeAspect="1"/>
          </p:cNvPicPr>
          <p:nvPr/>
        </p:nvPicPr>
        <p:blipFill>
          <a:blip r:embed="rId4"/>
          <a:stretch>
            <a:fillRect/>
          </a:stretch>
        </p:blipFill>
        <p:spPr>
          <a:xfrm>
            <a:off x="1269999" y="2309812"/>
            <a:ext cx="9648825" cy="3533775"/>
          </a:xfrm>
          <a:prstGeom prst="rect">
            <a:avLst/>
          </a:prstGeom>
        </p:spPr>
      </p:pic>
    </p:spTree>
    <p:extLst>
      <p:ext uri="{BB962C8B-B14F-4D97-AF65-F5344CB8AC3E}">
        <p14:creationId xmlns:p14="http://schemas.microsoft.com/office/powerpoint/2010/main" val="2269516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7" name="Imagem 6">
            <a:extLst>
              <a:ext uri="{FF2B5EF4-FFF2-40B4-BE49-F238E27FC236}">
                <a16:creationId xmlns:a16="http://schemas.microsoft.com/office/drawing/2014/main" id="{2DD0211F-D956-49B1-928B-21B226F12939}"/>
              </a:ext>
            </a:extLst>
          </p:cNvPr>
          <p:cNvPicPr>
            <a:picLocks noChangeAspect="1"/>
          </p:cNvPicPr>
          <p:nvPr/>
        </p:nvPicPr>
        <p:blipFill>
          <a:blip r:embed="rId3"/>
          <a:stretch>
            <a:fillRect/>
          </a:stretch>
        </p:blipFill>
        <p:spPr>
          <a:xfrm>
            <a:off x="0" y="0"/>
            <a:ext cx="4905375" cy="1730424"/>
          </a:xfrm>
          <a:prstGeom prst="rect">
            <a:avLst/>
          </a:prstGeom>
        </p:spPr>
      </p:pic>
      <p:pic>
        <p:nvPicPr>
          <p:cNvPr id="9" name="Imagem 8">
            <a:extLst>
              <a:ext uri="{FF2B5EF4-FFF2-40B4-BE49-F238E27FC236}">
                <a16:creationId xmlns:a16="http://schemas.microsoft.com/office/drawing/2014/main" id="{105097DE-4C12-4224-B2B8-770A2EA48DB3}"/>
              </a:ext>
            </a:extLst>
          </p:cNvPr>
          <p:cNvPicPr>
            <a:picLocks noChangeAspect="1"/>
          </p:cNvPicPr>
          <p:nvPr/>
        </p:nvPicPr>
        <p:blipFill>
          <a:blip r:embed="rId4"/>
          <a:stretch>
            <a:fillRect/>
          </a:stretch>
        </p:blipFill>
        <p:spPr>
          <a:xfrm>
            <a:off x="5057161" y="238125"/>
            <a:ext cx="7131663" cy="981075"/>
          </a:xfrm>
          <a:prstGeom prst="rect">
            <a:avLst/>
          </a:prstGeom>
        </p:spPr>
      </p:pic>
      <p:pic>
        <p:nvPicPr>
          <p:cNvPr id="11" name="Imagem 10">
            <a:extLst>
              <a:ext uri="{FF2B5EF4-FFF2-40B4-BE49-F238E27FC236}">
                <a16:creationId xmlns:a16="http://schemas.microsoft.com/office/drawing/2014/main" id="{56A8E550-39EC-48FB-B90A-AF43EB2722A5}"/>
              </a:ext>
            </a:extLst>
          </p:cNvPr>
          <p:cNvPicPr>
            <a:picLocks noChangeAspect="1"/>
          </p:cNvPicPr>
          <p:nvPr/>
        </p:nvPicPr>
        <p:blipFill>
          <a:blip r:embed="rId5"/>
          <a:stretch>
            <a:fillRect/>
          </a:stretch>
        </p:blipFill>
        <p:spPr>
          <a:xfrm>
            <a:off x="2341562" y="2097088"/>
            <a:ext cx="7505700" cy="4371975"/>
          </a:xfrm>
          <a:prstGeom prst="rect">
            <a:avLst/>
          </a:prstGeom>
        </p:spPr>
      </p:pic>
    </p:spTree>
    <p:extLst>
      <p:ext uri="{BB962C8B-B14F-4D97-AF65-F5344CB8AC3E}">
        <p14:creationId xmlns:p14="http://schemas.microsoft.com/office/powerpoint/2010/main" val="4231596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7" name="Imagem 6">
            <a:extLst>
              <a:ext uri="{FF2B5EF4-FFF2-40B4-BE49-F238E27FC236}">
                <a16:creationId xmlns:a16="http://schemas.microsoft.com/office/drawing/2014/main" id="{2DD0211F-D956-49B1-928B-21B226F12939}"/>
              </a:ext>
            </a:extLst>
          </p:cNvPr>
          <p:cNvPicPr>
            <a:picLocks noChangeAspect="1"/>
          </p:cNvPicPr>
          <p:nvPr/>
        </p:nvPicPr>
        <p:blipFill>
          <a:blip r:embed="rId3"/>
          <a:stretch>
            <a:fillRect/>
          </a:stretch>
        </p:blipFill>
        <p:spPr>
          <a:xfrm>
            <a:off x="0" y="0"/>
            <a:ext cx="4905375" cy="1730424"/>
          </a:xfrm>
          <a:prstGeom prst="rect">
            <a:avLst/>
          </a:prstGeom>
        </p:spPr>
      </p:pic>
      <p:pic>
        <p:nvPicPr>
          <p:cNvPr id="3" name="Imagem 2">
            <a:extLst>
              <a:ext uri="{FF2B5EF4-FFF2-40B4-BE49-F238E27FC236}">
                <a16:creationId xmlns:a16="http://schemas.microsoft.com/office/drawing/2014/main" id="{F7FD51E1-6406-4777-A9CC-1A33103B91BD}"/>
              </a:ext>
            </a:extLst>
          </p:cNvPr>
          <p:cNvPicPr>
            <a:picLocks noChangeAspect="1"/>
          </p:cNvPicPr>
          <p:nvPr/>
        </p:nvPicPr>
        <p:blipFill>
          <a:blip r:embed="rId4"/>
          <a:stretch>
            <a:fillRect/>
          </a:stretch>
        </p:blipFill>
        <p:spPr>
          <a:xfrm>
            <a:off x="1057275" y="2428875"/>
            <a:ext cx="9848850" cy="3409950"/>
          </a:xfrm>
          <a:prstGeom prst="rect">
            <a:avLst/>
          </a:prstGeom>
        </p:spPr>
      </p:pic>
    </p:spTree>
    <p:extLst>
      <p:ext uri="{BB962C8B-B14F-4D97-AF65-F5344CB8AC3E}">
        <p14:creationId xmlns:p14="http://schemas.microsoft.com/office/powerpoint/2010/main" val="90413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2410768"/>
            <a:ext cx="759044" cy="761057"/>
          </a:xfrm>
          <a:prstGeom prst="rect">
            <a:avLst/>
          </a:prstGeom>
        </p:spPr>
      </p:pic>
      <p:pic>
        <p:nvPicPr>
          <p:cNvPr id="4" name="Imagem 3">
            <a:extLst>
              <a:ext uri="{FF2B5EF4-FFF2-40B4-BE49-F238E27FC236}">
                <a16:creationId xmlns:a16="http://schemas.microsoft.com/office/drawing/2014/main" id="{4C2EDC83-B135-4EE0-A86F-2AABAD99DB44}"/>
              </a:ext>
            </a:extLst>
          </p:cNvPr>
          <p:cNvPicPr>
            <a:picLocks noChangeAspect="1"/>
          </p:cNvPicPr>
          <p:nvPr/>
        </p:nvPicPr>
        <p:blipFill>
          <a:blip r:embed="rId3"/>
          <a:stretch>
            <a:fillRect/>
          </a:stretch>
        </p:blipFill>
        <p:spPr>
          <a:xfrm>
            <a:off x="0" y="0"/>
            <a:ext cx="4978939" cy="1762125"/>
          </a:xfrm>
          <a:prstGeom prst="rect">
            <a:avLst/>
          </a:prstGeom>
        </p:spPr>
      </p:pic>
      <p:pic>
        <p:nvPicPr>
          <p:cNvPr id="6" name="Imagem 5">
            <a:extLst>
              <a:ext uri="{FF2B5EF4-FFF2-40B4-BE49-F238E27FC236}">
                <a16:creationId xmlns:a16="http://schemas.microsoft.com/office/drawing/2014/main" id="{3733147F-DFBA-412D-810D-E8E04CD2AAD9}"/>
              </a:ext>
            </a:extLst>
          </p:cNvPr>
          <p:cNvPicPr>
            <a:picLocks noChangeAspect="1"/>
          </p:cNvPicPr>
          <p:nvPr/>
        </p:nvPicPr>
        <p:blipFill>
          <a:blip r:embed="rId4"/>
          <a:stretch>
            <a:fillRect/>
          </a:stretch>
        </p:blipFill>
        <p:spPr>
          <a:xfrm>
            <a:off x="5502274" y="171239"/>
            <a:ext cx="6686550" cy="1186564"/>
          </a:xfrm>
          <a:prstGeom prst="rect">
            <a:avLst/>
          </a:prstGeom>
        </p:spPr>
      </p:pic>
      <p:pic>
        <p:nvPicPr>
          <p:cNvPr id="9" name="Imagem 8">
            <a:extLst>
              <a:ext uri="{FF2B5EF4-FFF2-40B4-BE49-F238E27FC236}">
                <a16:creationId xmlns:a16="http://schemas.microsoft.com/office/drawing/2014/main" id="{F60EBFA3-EA13-46E4-BD99-1E789546C190}"/>
              </a:ext>
            </a:extLst>
          </p:cNvPr>
          <p:cNvPicPr>
            <a:picLocks noChangeAspect="1"/>
          </p:cNvPicPr>
          <p:nvPr/>
        </p:nvPicPr>
        <p:blipFill>
          <a:blip r:embed="rId5"/>
          <a:stretch>
            <a:fillRect/>
          </a:stretch>
        </p:blipFill>
        <p:spPr>
          <a:xfrm>
            <a:off x="0" y="1805082"/>
            <a:ext cx="6522744" cy="5018733"/>
          </a:xfrm>
          <a:prstGeom prst="rect">
            <a:avLst/>
          </a:prstGeom>
        </p:spPr>
      </p:pic>
      <p:pic>
        <p:nvPicPr>
          <p:cNvPr id="11" name="Imagem 10">
            <a:extLst>
              <a:ext uri="{FF2B5EF4-FFF2-40B4-BE49-F238E27FC236}">
                <a16:creationId xmlns:a16="http://schemas.microsoft.com/office/drawing/2014/main" id="{3A667EFA-EA8B-4AE2-B4C0-B57E66751410}"/>
              </a:ext>
            </a:extLst>
          </p:cNvPr>
          <p:cNvPicPr>
            <a:picLocks noChangeAspect="1"/>
          </p:cNvPicPr>
          <p:nvPr/>
        </p:nvPicPr>
        <p:blipFill>
          <a:blip r:embed="rId6"/>
          <a:stretch>
            <a:fillRect/>
          </a:stretch>
        </p:blipFill>
        <p:spPr>
          <a:xfrm>
            <a:off x="6631471" y="3777566"/>
            <a:ext cx="5522209" cy="3041957"/>
          </a:xfrm>
          <a:prstGeom prst="rect">
            <a:avLst/>
          </a:prstGeom>
        </p:spPr>
      </p:pic>
    </p:spTree>
    <p:extLst>
      <p:ext uri="{BB962C8B-B14F-4D97-AF65-F5344CB8AC3E}">
        <p14:creationId xmlns:p14="http://schemas.microsoft.com/office/powerpoint/2010/main" val="1832335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2410768"/>
            <a:ext cx="759044" cy="761057"/>
          </a:xfrm>
          <a:prstGeom prst="rect">
            <a:avLst/>
          </a:prstGeom>
        </p:spPr>
      </p:pic>
      <p:pic>
        <p:nvPicPr>
          <p:cNvPr id="4" name="Imagem 3">
            <a:extLst>
              <a:ext uri="{FF2B5EF4-FFF2-40B4-BE49-F238E27FC236}">
                <a16:creationId xmlns:a16="http://schemas.microsoft.com/office/drawing/2014/main" id="{4C2EDC83-B135-4EE0-A86F-2AABAD99DB44}"/>
              </a:ext>
            </a:extLst>
          </p:cNvPr>
          <p:cNvPicPr>
            <a:picLocks noChangeAspect="1"/>
          </p:cNvPicPr>
          <p:nvPr/>
        </p:nvPicPr>
        <p:blipFill>
          <a:blip r:embed="rId3"/>
          <a:stretch>
            <a:fillRect/>
          </a:stretch>
        </p:blipFill>
        <p:spPr>
          <a:xfrm>
            <a:off x="0" y="0"/>
            <a:ext cx="4978939" cy="1762125"/>
          </a:xfrm>
          <a:prstGeom prst="rect">
            <a:avLst/>
          </a:prstGeom>
        </p:spPr>
      </p:pic>
      <p:pic>
        <p:nvPicPr>
          <p:cNvPr id="6" name="Imagem 5">
            <a:extLst>
              <a:ext uri="{FF2B5EF4-FFF2-40B4-BE49-F238E27FC236}">
                <a16:creationId xmlns:a16="http://schemas.microsoft.com/office/drawing/2014/main" id="{3733147F-DFBA-412D-810D-E8E04CD2AAD9}"/>
              </a:ext>
            </a:extLst>
          </p:cNvPr>
          <p:cNvPicPr>
            <a:picLocks noChangeAspect="1"/>
          </p:cNvPicPr>
          <p:nvPr/>
        </p:nvPicPr>
        <p:blipFill>
          <a:blip r:embed="rId4"/>
          <a:stretch>
            <a:fillRect/>
          </a:stretch>
        </p:blipFill>
        <p:spPr>
          <a:xfrm>
            <a:off x="5502274" y="171239"/>
            <a:ext cx="6686550" cy="1186564"/>
          </a:xfrm>
          <a:prstGeom prst="rect">
            <a:avLst/>
          </a:prstGeom>
        </p:spPr>
      </p:pic>
      <p:pic>
        <p:nvPicPr>
          <p:cNvPr id="3" name="Imagem 2">
            <a:extLst>
              <a:ext uri="{FF2B5EF4-FFF2-40B4-BE49-F238E27FC236}">
                <a16:creationId xmlns:a16="http://schemas.microsoft.com/office/drawing/2014/main" id="{838B5F68-1148-447A-8237-62EB46EC0DB4}"/>
              </a:ext>
            </a:extLst>
          </p:cNvPr>
          <p:cNvPicPr>
            <a:picLocks noChangeAspect="1"/>
          </p:cNvPicPr>
          <p:nvPr/>
        </p:nvPicPr>
        <p:blipFill>
          <a:blip r:embed="rId5"/>
          <a:stretch>
            <a:fillRect/>
          </a:stretch>
        </p:blipFill>
        <p:spPr>
          <a:xfrm>
            <a:off x="965199" y="2209404"/>
            <a:ext cx="10258425" cy="3590925"/>
          </a:xfrm>
          <a:prstGeom prst="rect">
            <a:avLst/>
          </a:prstGeom>
        </p:spPr>
      </p:pic>
    </p:spTree>
    <p:extLst>
      <p:ext uri="{BB962C8B-B14F-4D97-AF65-F5344CB8AC3E}">
        <p14:creationId xmlns:p14="http://schemas.microsoft.com/office/powerpoint/2010/main" val="886595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B99BA715-A6C6-4C8A-AEAE-87882C84DD09}"/>
              </a:ext>
            </a:extLst>
          </p:cNvPr>
          <p:cNvPicPr>
            <a:picLocks noChangeAspect="1"/>
          </p:cNvPicPr>
          <p:nvPr/>
        </p:nvPicPr>
        <p:blipFill>
          <a:blip r:embed="rId3"/>
          <a:stretch>
            <a:fillRect/>
          </a:stretch>
        </p:blipFill>
        <p:spPr>
          <a:xfrm>
            <a:off x="0" y="1"/>
            <a:ext cx="5467350" cy="1333680"/>
          </a:xfrm>
          <a:prstGeom prst="rect">
            <a:avLst/>
          </a:prstGeom>
        </p:spPr>
      </p:pic>
      <p:pic>
        <p:nvPicPr>
          <p:cNvPr id="8" name="Imagem 7">
            <a:extLst>
              <a:ext uri="{FF2B5EF4-FFF2-40B4-BE49-F238E27FC236}">
                <a16:creationId xmlns:a16="http://schemas.microsoft.com/office/drawing/2014/main" id="{B52AFCF2-5574-4427-BA3C-6F5DC393240F}"/>
              </a:ext>
            </a:extLst>
          </p:cNvPr>
          <p:cNvPicPr>
            <a:picLocks noChangeAspect="1"/>
          </p:cNvPicPr>
          <p:nvPr/>
        </p:nvPicPr>
        <p:blipFill>
          <a:blip r:embed="rId4"/>
          <a:stretch>
            <a:fillRect/>
          </a:stretch>
        </p:blipFill>
        <p:spPr>
          <a:xfrm>
            <a:off x="6197599" y="-7937"/>
            <a:ext cx="5991225" cy="1040057"/>
          </a:xfrm>
          <a:prstGeom prst="rect">
            <a:avLst/>
          </a:prstGeom>
        </p:spPr>
      </p:pic>
      <p:pic>
        <p:nvPicPr>
          <p:cNvPr id="10" name="Imagem 9">
            <a:extLst>
              <a:ext uri="{FF2B5EF4-FFF2-40B4-BE49-F238E27FC236}">
                <a16:creationId xmlns:a16="http://schemas.microsoft.com/office/drawing/2014/main" id="{B640AAF5-D2B4-4309-83C5-D0361B6B1701}"/>
              </a:ext>
            </a:extLst>
          </p:cNvPr>
          <p:cNvPicPr>
            <a:picLocks noChangeAspect="1"/>
          </p:cNvPicPr>
          <p:nvPr/>
        </p:nvPicPr>
        <p:blipFill>
          <a:blip r:embed="rId5"/>
          <a:stretch>
            <a:fillRect/>
          </a:stretch>
        </p:blipFill>
        <p:spPr>
          <a:xfrm>
            <a:off x="2068511" y="1809750"/>
            <a:ext cx="8258175" cy="4533900"/>
          </a:xfrm>
          <a:prstGeom prst="rect">
            <a:avLst/>
          </a:prstGeom>
        </p:spPr>
      </p:pic>
    </p:spTree>
    <p:extLst>
      <p:ext uri="{BB962C8B-B14F-4D97-AF65-F5344CB8AC3E}">
        <p14:creationId xmlns:p14="http://schemas.microsoft.com/office/powerpoint/2010/main" val="92424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B99BA715-A6C6-4C8A-AEAE-87882C84DD09}"/>
              </a:ext>
            </a:extLst>
          </p:cNvPr>
          <p:cNvPicPr>
            <a:picLocks noChangeAspect="1"/>
          </p:cNvPicPr>
          <p:nvPr/>
        </p:nvPicPr>
        <p:blipFill>
          <a:blip r:embed="rId3"/>
          <a:stretch>
            <a:fillRect/>
          </a:stretch>
        </p:blipFill>
        <p:spPr>
          <a:xfrm>
            <a:off x="0" y="1"/>
            <a:ext cx="5467350" cy="1333680"/>
          </a:xfrm>
          <a:prstGeom prst="rect">
            <a:avLst/>
          </a:prstGeom>
        </p:spPr>
      </p:pic>
      <p:pic>
        <p:nvPicPr>
          <p:cNvPr id="3" name="Imagem 2">
            <a:extLst>
              <a:ext uri="{FF2B5EF4-FFF2-40B4-BE49-F238E27FC236}">
                <a16:creationId xmlns:a16="http://schemas.microsoft.com/office/drawing/2014/main" id="{884E906F-EC5A-48D3-A693-A7215F7181CB}"/>
              </a:ext>
            </a:extLst>
          </p:cNvPr>
          <p:cNvPicPr>
            <a:picLocks noChangeAspect="1"/>
          </p:cNvPicPr>
          <p:nvPr/>
        </p:nvPicPr>
        <p:blipFill>
          <a:blip r:embed="rId4"/>
          <a:stretch>
            <a:fillRect/>
          </a:stretch>
        </p:blipFill>
        <p:spPr>
          <a:xfrm>
            <a:off x="1241424" y="2214562"/>
            <a:ext cx="9705975" cy="3724275"/>
          </a:xfrm>
          <a:prstGeom prst="rect">
            <a:avLst/>
          </a:prstGeom>
        </p:spPr>
      </p:pic>
    </p:spTree>
    <p:extLst>
      <p:ext uri="{BB962C8B-B14F-4D97-AF65-F5344CB8AC3E}">
        <p14:creationId xmlns:p14="http://schemas.microsoft.com/office/powerpoint/2010/main" val="3248654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BD059DAE-81EE-4E1B-B408-705AA14020BD}"/>
              </a:ext>
            </a:extLst>
          </p:cNvPr>
          <p:cNvPicPr>
            <a:picLocks noChangeAspect="1"/>
          </p:cNvPicPr>
          <p:nvPr/>
        </p:nvPicPr>
        <p:blipFill>
          <a:blip r:embed="rId3"/>
          <a:stretch>
            <a:fillRect/>
          </a:stretch>
        </p:blipFill>
        <p:spPr>
          <a:xfrm>
            <a:off x="1" y="0"/>
            <a:ext cx="4686720" cy="1628775"/>
          </a:xfrm>
          <a:prstGeom prst="rect">
            <a:avLst/>
          </a:prstGeom>
        </p:spPr>
      </p:pic>
      <p:pic>
        <p:nvPicPr>
          <p:cNvPr id="7" name="Imagem 6">
            <a:extLst>
              <a:ext uri="{FF2B5EF4-FFF2-40B4-BE49-F238E27FC236}">
                <a16:creationId xmlns:a16="http://schemas.microsoft.com/office/drawing/2014/main" id="{5EC6C8B1-5979-4CE5-B665-028A19EB3ED8}"/>
              </a:ext>
            </a:extLst>
          </p:cNvPr>
          <p:cNvPicPr>
            <a:picLocks noChangeAspect="1"/>
          </p:cNvPicPr>
          <p:nvPr/>
        </p:nvPicPr>
        <p:blipFill>
          <a:blip r:embed="rId4"/>
          <a:stretch>
            <a:fillRect/>
          </a:stretch>
        </p:blipFill>
        <p:spPr>
          <a:xfrm>
            <a:off x="4926955" y="-12258"/>
            <a:ext cx="7265045" cy="1261551"/>
          </a:xfrm>
          <a:prstGeom prst="rect">
            <a:avLst/>
          </a:prstGeom>
        </p:spPr>
      </p:pic>
      <p:pic>
        <p:nvPicPr>
          <p:cNvPr id="9" name="Imagem 8">
            <a:extLst>
              <a:ext uri="{FF2B5EF4-FFF2-40B4-BE49-F238E27FC236}">
                <a16:creationId xmlns:a16="http://schemas.microsoft.com/office/drawing/2014/main" id="{513E7D4A-E358-44BF-B094-863AEAB7BB42}"/>
              </a:ext>
            </a:extLst>
          </p:cNvPr>
          <p:cNvPicPr>
            <a:picLocks noChangeAspect="1"/>
          </p:cNvPicPr>
          <p:nvPr/>
        </p:nvPicPr>
        <p:blipFill>
          <a:blip r:embed="rId5"/>
          <a:stretch>
            <a:fillRect/>
          </a:stretch>
        </p:blipFill>
        <p:spPr>
          <a:xfrm>
            <a:off x="1931987" y="2005012"/>
            <a:ext cx="8324850" cy="4391025"/>
          </a:xfrm>
          <a:prstGeom prst="rect">
            <a:avLst/>
          </a:prstGeom>
        </p:spPr>
      </p:pic>
    </p:spTree>
    <p:extLst>
      <p:ext uri="{BB962C8B-B14F-4D97-AF65-F5344CB8AC3E}">
        <p14:creationId xmlns:p14="http://schemas.microsoft.com/office/powerpoint/2010/main" val="3672313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BD059DAE-81EE-4E1B-B408-705AA14020BD}"/>
              </a:ext>
            </a:extLst>
          </p:cNvPr>
          <p:cNvPicPr>
            <a:picLocks noChangeAspect="1"/>
          </p:cNvPicPr>
          <p:nvPr/>
        </p:nvPicPr>
        <p:blipFill>
          <a:blip r:embed="rId3"/>
          <a:stretch>
            <a:fillRect/>
          </a:stretch>
        </p:blipFill>
        <p:spPr>
          <a:xfrm>
            <a:off x="1" y="0"/>
            <a:ext cx="4686720" cy="1628775"/>
          </a:xfrm>
          <a:prstGeom prst="rect">
            <a:avLst/>
          </a:prstGeom>
        </p:spPr>
      </p:pic>
      <p:pic>
        <p:nvPicPr>
          <p:cNvPr id="3" name="Imagem 2">
            <a:extLst>
              <a:ext uri="{FF2B5EF4-FFF2-40B4-BE49-F238E27FC236}">
                <a16:creationId xmlns:a16="http://schemas.microsoft.com/office/drawing/2014/main" id="{3CB21152-EEAC-46EC-9708-1437A575AE25}"/>
              </a:ext>
            </a:extLst>
          </p:cNvPr>
          <p:cNvPicPr>
            <a:picLocks noChangeAspect="1"/>
          </p:cNvPicPr>
          <p:nvPr/>
        </p:nvPicPr>
        <p:blipFill>
          <a:blip r:embed="rId4"/>
          <a:stretch>
            <a:fillRect/>
          </a:stretch>
        </p:blipFill>
        <p:spPr>
          <a:xfrm>
            <a:off x="1103311" y="2097088"/>
            <a:ext cx="9944100" cy="3800475"/>
          </a:xfrm>
          <a:prstGeom prst="rect">
            <a:avLst/>
          </a:prstGeom>
        </p:spPr>
      </p:pic>
    </p:spTree>
    <p:extLst>
      <p:ext uri="{BB962C8B-B14F-4D97-AF65-F5344CB8AC3E}">
        <p14:creationId xmlns:p14="http://schemas.microsoft.com/office/powerpoint/2010/main" val="237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A81D08A2-795D-4E12-B491-436D7BEDFAE7}"/>
              </a:ext>
            </a:extLst>
          </p:cNvPr>
          <p:cNvPicPr>
            <a:picLocks noChangeAspect="1"/>
          </p:cNvPicPr>
          <p:nvPr/>
        </p:nvPicPr>
        <p:blipFill>
          <a:blip r:embed="rId3"/>
          <a:stretch>
            <a:fillRect/>
          </a:stretch>
        </p:blipFill>
        <p:spPr>
          <a:xfrm>
            <a:off x="0" y="0"/>
            <a:ext cx="4495800" cy="1677827"/>
          </a:xfrm>
          <a:prstGeom prst="rect">
            <a:avLst/>
          </a:prstGeom>
        </p:spPr>
      </p:pic>
      <p:pic>
        <p:nvPicPr>
          <p:cNvPr id="7" name="Imagem 6">
            <a:extLst>
              <a:ext uri="{FF2B5EF4-FFF2-40B4-BE49-F238E27FC236}">
                <a16:creationId xmlns:a16="http://schemas.microsoft.com/office/drawing/2014/main" id="{6EC89DB8-7BB1-41E5-AEC7-4C94F8257EDC}"/>
              </a:ext>
            </a:extLst>
          </p:cNvPr>
          <p:cNvPicPr>
            <a:picLocks noChangeAspect="1"/>
          </p:cNvPicPr>
          <p:nvPr/>
        </p:nvPicPr>
        <p:blipFill>
          <a:blip r:embed="rId4"/>
          <a:stretch>
            <a:fillRect/>
          </a:stretch>
        </p:blipFill>
        <p:spPr>
          <a:xfrm>
            <a:off x="4495800" y="0"/>
            <a:ext cx="7710132" cy="1343968"/>
          </a:xfrm>
          <a:prstGeom prst="rect">
            <a:avLst/>
          </a:prstGeom>
        </p:spPr>
      </p:pic>
      <p:pic>
        <p:nvPicPr>
          <p:cNvPr id="9" name="Imagem 8">
            <a:extLst>
              <a:ext uri="{FF2B5EF4-FFF2-40B4-BE49-F238E27FC236}">
                <a16:creationId xmlns:a16="http://schemas.microsoft.com/office/drawing/2014/main" id="{794798EF-4B58-4680-8D5A-243478762167}"/>
              </a:ext>
            </a:extLst>
          </p:cNvPr>
          <p:cNvPicPr>
            <a:picLocks noChangeAspect="1"/>
          </p:cNvPicPr>
          <p:nvPr/>
        </p:nvPicPr>
        <p:blipFill>
          <a:blip r:embed="rId5"/>
          <a:stretch>
            <a:fillRect/>
          </a:stretch>
        </p:blipFill>
        <p:spPr>
          <a:xfrm>
            <a:off x="2398712" y="2097088"/>
            <a:ext cx="7391400" cy="4457700"/>
          </a:xfrm>
          <a:prstGeom prst="rect">
            <a:avLst/>
          </a:prstGeom>
        </p:spPr>
      </p:pic>
    </p:spTree>
    <p:extLst>
      <p:ext uri="{BB962C8B-B14F-4D97-AF65-F5344CB8AC3E}">
        <p14:creationId xmlns:p14="http://schemas.microsoft.com/office/powerpoint/2010/main" val="2353236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ctrTitle"/>
          </p:nvPr>
        </p:nvSpPr>
        <p:spPr>
          <a:xfrm>
            <a:off x="-342901" y="-153987"/>
            <a:ext cx="13668375" cy="2387600"/>
          </a:xfrm>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2753893"/>
            <a:ext cx="904902" cy="907302"/>
          </a:xfrm>
          <a:prstGeom prst="rect">
            <a:avLst/>
          </a:prstGeom>
        </p:spPr>
      </p:pic>
      <p:pic>
        <p:nvPicPr>
          <p:cNvPr id="7" name="Imagem 6">
            <a:extLst>
              <a:ext uri="{FF2B5EF4-FFF2-40B4-BE49-F238E27FC236}">
                <a16:creationId xmlns:a16="http://schemas.microsoft.com/office/drawing/2014/main" id="{B1E6EFFA-5827-41E0-89B2-409E7CC57431}"/>
              </a:ext>
            </a:extLst>
          </p:cNvPr>
          <p:cNvPicPr>
            <a:picLocks noChangeAspect="1"/>
          </p:cNvPicPr>
          <p:nvPr/>
        </p:nvPicPr>
        <p:blipFill>
          <a:blip r:embed="rId3"/>
          <a:stretch>
            <a:fillRect/>
          </a:stretch>
        </p:blipFill>
        <p:spPr>
          <a:xfrm>
            <a:off x="0" y="0"/>
            <a:ext cx="4605338" cy="1607818"/>
          </a:xfrm>
          <a:prstGeom prst="rect">
            <a:avLst/>
          </a:prstGeom>
        </p:spPr>
      </p:pic>
      <p:pic>
        <p:nvPicPr>
          <p:cNvPr id="3" name="Imagem 2">
            <a:extLst>
              <a:ext uri="{FF2B5EF4-FFF2-40B4-BE49-F238E27FC236}">
                <a16:creationId xmlns:a16="http://schemas.microsoft.com/office/drawing/2014/main" id="{99838DCA-F16E-4BA3-9E65-06A802DF8C97}"/>
              </a:ext>
            </a:extLst>
          </p:cNvPr>
          <p:cNvPicPr>
            <a:picLocks noChangeAspect="1"/>
          </p:cNvPicPr>
          <p:nvPr/>
        </p:nvPicPr>
        <p:blipFill>
          <a:blip r:embed="rId4"/>
          <a:stretch>
            <a:fillRect/>
          </a:stretch>
        </p:blipFill>
        <p:spPr>
          <a:xfrm>
            <a:off x="523848" y="2233614"/>
            <a:ext cx="10410852" cy="3528634"/>
          </a:xfrm>
          <a:prstGeom prst="rect">
            <a:avLst/>
          </a:prstGeom>
        </p:spPr>
      </p:pic>
    </p:spTree>
    <p:extLst>
      <p:ext uri="{BB962C8B-B14F-4D97-AF65-F5344CB8AC3E}">
        <p14:creationId xmlns:p14="http://schemas.microsoft.com/office/powerpoint/2010/main" val="2255052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A81D08A2-795D-4E12-B491-436D7BEDFAE7}"/>
              </a:ext>
            </a:extLst>
          </p:cNvPr>
          <p:cNvPicPr>
            <a:picLocks noChangeAspect="1"/>
          </p:cNvPicPr>
          <p:nvPr/>
        </p:nvPicPr>
        <p:blipFill>
          <a:blip r:embed="rId3"/>
          <a:stretch>
            <a:fillRect/>
          </a:stretch>
        </p:blipFill>
        <p:spPr>
          <a:xfrm>
            <a:off x="0" y="0"/>
            <a:ext cx="4495800" cy="1677827"/>
          </a:xfrm>
          <a:prstGeom prst="rect">
            <a:avLst/>
          </a:prstGeom>
        </p:spPr>
      </p:pic>
      <p:pic>
        <p:nvPicPr>
          <p:cNvPr id="3" name="Imagem 2">
            <a:extLst>
              <a:ext uri="{FF2B5EF4-FFF2-40B4-BE49-F238E27FC236}">
                <a16:creationId xmlns:a16="http://schemas.microsoft.com/office/drawing/2014/main" id="{B188F809-BDD2-4B99-97C7-BD1D2748AC3F}"/>
              </a:ext>
            </a:extLst>
          </p:cNvPr>
          <p:cNvPicPr>
            <a:picLocks noChangeAspect="1"/>
          </p:cNvPicPr>
          <p:nvPr/>
        </p:nvPicPr>
        <p:blipFill>
          <a:blip r:embed="rId4"/>
          <a:stretch>
            <a:fillRect/>
          </a:stretch>
        </p:blipFill>
        <p:spPr>
          <a:xfrm>
            <a:off x="1141413" y="2428875"/>
            <a:ext cx="9820275" cy="3409950"/>
          </a:xfrm>
          <a:prstGeom prst="rect">
            <a:avLst/>
          </a:prstGeom>
        </p:spPr>
      </p:pic>
    </p:spTree>
    <p:extLst>
      <p:ext uri="{BB962C8B-B14F-4D97-AF65-F5344CB8AC3E}">
        <p14:creationId xmlns:p14="http://schemas.microsoft.com/office/powerpoint/2010/main" val="1789318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a:xfrm>
            <a:off x="1143001" y="752237"/>
            <a:ext cx="9905998" cy="1478570"/>
          </a:xfrm>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5509421A-158B-4B33-A223-6F4EDF1274D0}"/>
              </a:ext>
            </a:extLst>
          </p:cNvPr>
          <p:cNvPicPr>
            <a:picLocks noChangeAspect="1"/>
          </p:cNvPicPr>
          <p:nvPr/>
        </p:nvPicPr>
        <p:blipFill>
          <a:blip r:embed="rId3"/>
          <a:stretch>
            <a:fillRect/>
          </a:stretch>
        </p:blipFill>
        <p:spPr>
          <a:xfrm>
            <a:off x="1" y="0"/>
            <a:ext cx="4762500" cy="1344851"/>
          </a:xfrm>
          <a:prstGeom prst="rect">
            <a:avLst/>
          </a:prstGeom>
        </p:spPr>
      </p:pic>
      <p:pic>
        <p:nvPicPr>
          <p:cNvPr id="7" name="Imagem 6">
            <a:extLst>
              <a:ext uri="{FF2B5EF4-FFF2-40B4-BE49-F238E27FC236}">
                <a16:creationId xmlns:a16="http://schemas.microsoft.com/office/drawing/2014/main" id="{7F4212DE-FDA1-4E13-824C-2D15795F20DC}"/>
              </a:ext>
            </a:extLst>
          </p:cNvPr>
          <p:cNvPicPr>
            <a:picLocks noChangeAspect="1"/>
          </p:cNvPicPr>
          <p:nvPr/>
        </p:nvPicPr>
        <p:blipFill>
          <a:blip r:embed="rId4"/>
          <a:stretch>
            <a:fillRect/>
          </a:stretch>
        </p:blipFill>
        <p:spPr>
          <a:xfrm>
            <a:off x="5003774" y="0"/>
            <a:ext cx="7185049" cy="1095375"/>
          </a:xfrm>
          <a:prstGeom prst="rect">
            <a:avLst/>
          </a:prstGeom>
        </p:spPr>
      </p:pic>
      <p:pic>
        <p:nvPicPr>
          <p:cNvPr id="9" name="Imagem 8">
            <a:extLst>
              <a:ext uri="{FF2B5EF4-FFF2-40B4-BE49-F238E27FC236}">
                <a16:creationId xmlns:a16="http://schemas.microsoft.com/office/drawing/2014/main" id="{B19FFFB1-EDE6-4580-B5BD-8B8312EE1458}"/>
              </a:ext>
            </a:extLst>
          </p:cNvPr>
          <p:cNvPicPr>
            <a:picLocks noChangeAspect="1"/>
          </p:cNvPicPr>
          <p:nvPr/>
        </p:nvPicPr>
        <p:blipFill>
          <a:blip r:embed="rId5"/>
          <a:stretch>
            <a:fillRect/>
          </a:stretch>
        </p:blipFill>
        <p:spPr>
          <a:xfrm>
            <a:off x="1771650" y="1724025"/>
            <a:ext cx="8648700" cy="4572000"/>
          </a:xfrm>
          <a:prstGeom prst="rect">
            <a:avLst/>
          </a:prstGeom>
        </p:spPr>
      </p:pic>
    </p:spTree>
    <p:extLst>
      <p:ext uri="{BB962C8B-B14F-4D97-AF65-F5344CB8AC3E}">
        <p14:creationId xmlns:p14="http://schemas.microsoft.com/office/powerpoint/2010/main" val="1709301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a:xfrm>
            <a:off x="1143001" y="752237"/>
            <a:ext cx="9905998" cy="1478570"/>
          </a:xfrm>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5509421A-158B-4B33-A223-6F4EDF1274D0}"/>
              </a:ext>
            </a:extLst>
          </p:cNvPr>
          <p:cNvPicPr>
            <a:picLocks noChangeAspect="1"/>
          </p:cNvPicPr>
          <p:nvPr/>
        </p:nvPicPr>
        <p:blipFill>
          <a:blip r:embed="rId3"/>
          <a:stretch>
            <a:fillRect/>
          </a:stretch>
        </p:blipFill>
        <p:spPr>
          <a:xfrm>
            <a:off x="1" y="0"/>
            <a:ext cx="4762500" cy="1344851"/>
          </a:xfrm>
          <a:prstGeom prst="rect">
            <a:avLst/>
          </a:prstGeom>
        </p:spPr>
      </p:pic>
      <p:pic>
        <p:nvPicPr>
          <p:cNvPr id="3" name="Imagem 2">
            <a:extLst>
              <a:ext uri="{FF2B5EF4-FFF2-40B4-BE49-F238E27FC236}">
                <a16:creationId xmlns:a16="http://schemas.microsoft.com/office/drawing/2014/main" id="{C5825912-666E-43BB-8DAE-1AF7D35BE31B}"/>
              </a:ext>
            </a:extLst>
          </p:cNvPr>
          <p:cNvPicPr>
            <a:picLocks noChangeAspect="1"/>
          </p:cNvPicPr>
          <p:nvPr/>
        </p:nvPicPr>
        <p:blipFill>
          <a:blip r:embed="rId4"/>
          <a:stretch>
            <a:fillRect/>
          </a:stretch>
        </p:blipFill>
        <p:spPr>
          <a:xfrm>
            <a:off x="1257300" y="2097088"/>
            <a:ext cx="9677400" cy="3105150"/>
          </a:xfrm>
          <a:prstGeom prst="rect">
            <a:avLst/>
          </a:prstGeom>
        </p:spPr>
      </p:pic>
    </p:spTree>
    <p:extLst>
      <p:ext uri="{BB962C8B-B14F-4D97-AF65-F5344CB8AC3E}">
        <p14:creationId xmlns:p14="http://schemas.microsoft.com/office/powerpoint/2010/main" val="296846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a:xfrm>
            <a:off x="1143001" y="752237"/>
            <a:ext cx="9905998" cy="1478570"/>
          </a:xfrm>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EF3642C4-5A11-432B-BF10-F5D38A56C4C8}"/>
              </a:ext>
            </a:extLst>
          </p:cNvPr>
          <p:cNvPicPr>
            <a:picLocks noChangeAspect="1"/>
          </p:cNvPicPr>
          <p:nvPr/>
        </p:nvPicPr>
        <p:blipFill>
          <a:blip r:embed="rId3"/>
          <a:stretch>
            <a:fillRect/>
          </a:stretch>
        </p:blipFill>
        <p:spPr>
          <a:xfrm>
            <a:off x="0" y="0"/>
            <a:ext cx="5648325" cy="1427430"/>
          </a:xfrm>
          <a:prstGeom prst="rect">
            <a:avLst/>
          </a:prstGeom>
        </p:spPr>
      </p:pic>
      <p:pic>
        <p:nvPicPr>
          <p:cNvPr id="7" name="Imagem 6">
            <a:extLst>
              <a:ext uri="{FF2B5EF4-FFF2-40B4-BE49-F238E27FC236}">
                <a16:creationId xmlns:a16="http://schemas.microsoft.com/office/drawing/2014/main" id="{DDE9A199-DFE5-48C2-BB5F-1AFBD9E83CB7}"/>
              </a:ext>
            </a:extLst>
          </p:cNvPr>
          <p:cNvPicPr>
            <a:picLocks noChangeAspect="1"/>
          </p:cNvPicPr>
          <p:nvPr/>
        </p:nvPicPr>
        <p:blipFill>
          <a:blip r:embed="rId4"/>
          <a:stretch>
            <a:fillRect/>
          </a:stretch>
        </p:blipFill>
        <p:spPr>
          <a:xfrm>
            <a:off x="5749416" y="0"/>
            <a:ext cx="6442584" cy="797504"/>
          </a:xfrm>
          <a:prstGeom prst="rect">
            <a:avLst/>
          </a:prstGeom>
        </p:spPr>
      </p:pic>
      <p:pic>
        <p:nvPicPr>
          <p:cNvPr id="9" name="Imagem 8">
            <a:extLst>
              <a:ext uri="{FF2B5EF4-FFF2-40B4-BE49-F238E27FC236}">
                <a16:creationId xmlns:a16="http://schemas.microsoft.com/office/drawing/2014/main" id="{66435AE7-0FEE-45A4-9431-DDD0D77DC805}"/>
              </a:ext>
            </a:extLst>
          </p:cNvPr>
          <p:cNvPicPr>
            <a:picLocks noChangeAspect="1"/>
          </p:cNvPicPr>
          <p:nvPr/>
        </p:nvPicPr>
        <p:blipFill>
          <a:blip r:embed="rId5"/>
          <a:stretch>
            <a:fillRect/>
          </a:stretch>
        </p:blipFill>
        <p:spPr>
          <a:xfrm>
            <a:off x="1952625" y="2052637"/>
            <a:ext cx="8134350" cy="4162425"/>
          </a:xfrm>
          <a:prstGeom prst="rect">
            <a:avLst/>
          </a:prstGeom>
        </p:spPr>
      </p:pic>
    </p:spTree>
    <p:extLst>
      <p:ext uri="{BB962C8B-B14F-4D97-AF65-F5344CB8AC3E}">
        <p14:creationId xmlns:p14="http://schemas.microsoft.com/office/powerpoint/2010/main" val="522133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a:xfrm>
            <a:off x="1143001" y="752237"/>
            <a:ext cx="9905998" cy="1478570"/>
          </a:xfrm>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EF3642C4-5A11-432B-BF10-F5D38A56C4C8}"/>
              </a:ext>
            </a:extLst>
          </p:cNvPr>
          <p:cNvPicPr>
            <a:picLocks noChangeAspect="1"/>
          </p:cNvPicPr>
          <p:nvPr/>
        </p:nvPicPr>
        <p:blipFill>
          <a:blip r:embed="rId3"/>
          <a:stretch>
            <a:fillRect/>
          </a:stretch>
        </p:blipFill>
        <p:spPr>
          <a:xfrm>
            <a:off x="0" y="0"/>
            <a:ext cx="5648325" cy="1427430"/>
          </a:xfrm>
          <a:prstGeom prst="rect">
            <a:avLst/>
          </a:prstGeom>
        </p:spPr>
      </p:pic>
      <p:pic>
        <p:nvPicPr>
          <p:cNvPr id="3" name="Imagem 2">
            <a:extLst>
              <a:ext uri="{FF2B5EF4-FFF2-40B4-BE49-F238E27FC236}">
                <a16:creationId xmlns:a16="http://schemas.microsoft.com/office/drawing/2014/main" id="{3299459B-8595-495D-BC4D-935CFCB6FDAD}"/>
              </a:ext>
            </a:extLst>
          </p:cNvPr>
          <p:cNvPicPr>
            <a:picLocks noChangeAspect="1"/>
          </p:cNvPicPr>
          <p:nvPr/>
        </p:nvPicPr>
        <p:blipFill>
          <a:blip r:embed="rId4"/>
          <a:stretch>
            <a:fillRect/>
          </a:stretch>
        </p:blipFill>
        <p:spPr>
          <a:xfrm>
            <a:off x="1233487" y="2230807"/>
            <a:ext cx="9725025" cy="3305175"/>
          </a:xfrm>
          <a:prstGeom prst="rect">
            <a:avLst/>
          </a:prstGeom>
        </p:spPr>
      </p:pic>
    </p:spTree>
    <p:extLst>
      <p:ext uri="{BB962C8B-B14F-4D97-AF65-F5344CB8AC3E}">
        <p14:creationId xmlns:p14="http://schemas.microsoft.com/office/powerpoint/2010/main" val="3985375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a:xfrm>
            <a:off x="1143001" y="752237"/>
            <a:ext cx="9905998" cy="1478570"/>
          </a:xfrm>
        </p:spPr>
        <p:txBody>
          <a:bodyPr>
            <a:normAutofit/>
          </a:bodyPr>
          <a:lstStyle/>
          <a:p>
            <a:r>
              <a:rPr lang="pt-BR" sz="5400" dirty="0"/>
              <a:t>       </a:t>
            </a:r>
          </a:p>
        </p:txBody>
      </p:sp>
      <p:pic>
        <p:nvPicPr>
          <p:cNvPr id="4" name="Imagem 3">
            <a:extLst>
              <a:ext uri="{FF2B5EF4-FFF2-40B4-BE49-F238E27FC236}">
                <a16:creationId xmlns:a16="http://schemas.microsoft.com/office/drawing/2014/main" id="{CB95F72D-A2FB-4AA8-BF56-C3A7151CEEC8}"/>
              </a:ext>
            </a:extLst>
          </p:cNvPr>
          <p:cNvPicPr>
            <a:picLocks noChangeAspect="1"/>
          </p:cNvPicPr>
          <p:nvPr/>
        </p:nvPicPr>
        <p:blipFill>
          <a:blip r:embed="rId2"/>
          <a:stretch>
            <a:fillRect/>
          </a:stretch>
        </p:blipFill>
        <p:spPr>
          <a:xfrm>
            <a:off x="9526" y="1958"/>
            <a:ext cx="3905249" cy="1430092"/>
          </a:xfrm>
          <a:prstGeom prst="rect">
            <a:avLst/>
          </a:prstGeom>
        </p:spPr>
      </p:pic>
      <p:pic>
        <p:nvPicPr>
          <p:cNvPr id="7" name="Imagem 6">
            <a:extLst>
              <a:ext uri="{FF2B5EF4-FFF2-40B4-BE49-F238E27FC236}">
                <a16:creationId xmlns:a16="http://schemas.microsoft.com/office/drawing/2014/main" id="{413256A5-CC57-434F-8F5E-6B6B84F7EF71}"/>
              </a:ext>
            </a:extLst>
          </p:cNvPr>
          <p:cNvPicPr>
            <a:picLocks noChangeAspect="1"/>
          </p:cNvPicPr>
          <p:nvPr/>
        </p:nvPicPr>
        <p:blipFill>
          <a:blip r:embed="rId3"/>
          <a:stretch>
            <a:fillRect/>
          </a:stretch>
        </p:blipFill>
        <p:spPr>
          <a:xfrm>
            <a:off x="3914775" y="19050"/>
            <a:ext cx="8308182" cy="917717"/>
          </a:xfrm>
          <a:prstGeom prst="rect">
            <a:avLst/>
          </a:prstGeom>
        </p:spPr>
      </p:pic>
      <p:pic>
        <p:nvPicPr>
          <p:cNvPr id="9" name="Imagem 8">
            <a:extLst>
              <a:ext uri="{FF2B5EF4-FFF2-40B4-BE49-F238E27FC236}">
                <a16:creationId xmlns:a16="http://schemas.microsoft.com/office/drawing/2014/main" id="{83F36EEF-DC00-4DFE-B22C-18B2C78F34FC}"/>
              </a:ext>
            </a:extLst>
          </p:cNvPr>
          <p:cNvPicPr>
            <a:picLocks noChangeAspect="1"/>
          </p:cNvPicPr>
          <p:nvPr/>
        </p:nvPicPr>
        <p:blipFill>
          <a:blip r:embed="rId4"/>
          <a:stretch>
            <a:fillRect/>
          </a:stretch>
        </p:blipFill>
        <p:spPr>
          <a:xfrm>
            <a:off x="9526" y="1687046"/>
            <a:ext cx="7886700" cy="4486275"/>
          </a:xfrm>
          <a:prstGeom prst="rect">
            <a:avLst/>
          </a:prstGeom>
        </p:spPr>
      </p:pic>
      <p:pic>
        <p:nvPicPr>
          <p:cNvPr id="11" name="Imagem 10">
            <a:extLst>
              <a:ext uri="{FF2B5EF4-FFF2-40B4-BE49-F238E27FC236}">
                <a16:creationId xmlns:a16="http://schemas.microsoft.com/office/drawing/2014/main" id="{873A1B08-4658-438D-AE50-3E3F76DBE55C}"/>
              </a:ext>
            </a:extLst>
          </p:cNvPr>
          <p:cNvPicPr>
            <a:picLocks noChangeAspect="1"/>
          </p:cNvPicPr>
          <p:nvPr/>
        </p:nvPicPr>
        <p:blipFill>
          <a:blip r:embed="rId5"/>
          <a:stretch>
            <a:fillRect/>
          </a:stretch>
        </p:blipFill>
        <p:spPr>
          <a:xfrm>
            <a:off x="4925903" y="2299815"/>
            <a:ext cx="6886575" cy="3019425"/>
          </a:xfrm>
          <a:prstGeom prst="rect">
            <a:avLst/>
          </a:prstGeom>
        </p:spPr>
      </p:pic>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6"/>
          <a:stretch>
            <a:fillRect/>
          </a:stretch>
        </p:blipFill>
        <p:spPr>
          <a:xfrm>
            <a:off x="11432956" y="3048471"/>
            <a:ext cx="759044" cy="761057"/>
          </a:xfrm>
          <a:prstGeom prst="rect">
            <a:avLst/>
          </a:prstGeom>
        </p:spPr>
      </p:pic>
    </p:spTree>
    <p:extLst>
      <p:ext uri="{BB962C8B-B14F-4D97-AF65-F5344CB8AC3E}">
        <p14:creationId xmlns:p14="http://schemas.microsoft.com/office/powerpoint/2010/main" val="1608020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8" name="Imagem 7">
            <a:extLst>
              <a:ext uri="{FF2B5EF4-FFF2-40B4-BE49-F238E27FC236}">
                <a16:creationId xmlns:a16="http://schemas.microsoft.com/office/drawing/2014/main" id="{A4A5C591-64BE-4C73-BFBE-6FC19ED541A9}"/>
              </a:ext>
            </a:extLst>
          </p:cNvPr>
          <p:cNvPicPr>
            <a:picLocks noChangeAspect="1"/>
          </p:cNvPicPr>
          <p:nvPr/>
        </p:nvPicPr>
        <p:blipFill>
          <a:blip r:embed="rId3"/>
          <a:stretch>
            <a:fillRect/>
          </a:stretch>
        </p:blipFill>
        <p:spPr>
          <a:xfrm>
            <a:off x="9526" y="1958"/>
            <a:ext cx="3905249" cy="1430092"/>
          </a:xfrm>
          <a:prstGeom prst="rect">
            <a:avLst/>
          </a:prstGeom>
        </p:spPr>
      </p:pic>
      <p:pic>
        <p:nvPicPr>
          <p:cNvPr id="3" name="Imagem 2">
            <a:extLst>
              <a:ext uri="{FF2B5EF4-FFF2-40B4-BE49-F238E27FC236}">
                <a16:creationId xmlns:a16="http://schemas.microsoft.com/office/drawing/2014/main" id="{2759FD5E-067B-4062-8B91-B190CF960E95}"/>
              </a:ext>
            </a:extLst>
          </p:cNvPr>
          <p:cNvPicPr>
            <a:picLocks noChangeAspect="1"/>
          </p:cNvPicPr>
          <p:nvPr/>
        </p:nvPicPr>
        <p:blipFill>
          <a:blip r:embed="rId4"/>
          <a:stretch>
            <a:fillRect/>
          </a:stretch>
        </p:blipFill>
        <p:spPr>
          <a:xfrm>
            <a:off x="1738312" y="2314103"/>
            <a:ext cx="8715375" cy="2990850"/>
          </a:xfrm>
          <a:prstGeom prst="rect">
            <a:avLst/>
          </a:prstGeom>
        </p:spPr>
      </p:pic>
    </p:spTree>
    <p:extLst>
      <p:ext uri="{BB962C8B-B14F-4D97-AF65-F5344CB8AC3E}">
        <p14:creationId xmlns:p14="http://schemas.microsoft.com/office/powerpoint/2010/main" val="2459447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B6751F24-5107-4F23-B473-3BC1B8705948}"/>
              </a:ext>
            </a:extLst>
          </p:cNvPr>
          <p:cNvPicPr>
            <a:picLocks noChangeAspect="1"/>
          </p:cNvPicPr>
          <p:nvPr/>
        </p:nvPicPr>
        <p:blipFill>
          <a:blip r:embed="rId3"/>
          <a:stretch>
            <a:fillRect/>
          </a:stretch>
        </p:blipFill>
        <p:spPr>
          <a:xfrm>
            <a:off x="0" y="0"/>
            <a:ext cx="5464385" cy="1333499"/>
          </a:xfrm>
          <a:prstGeom prst="rect">
            <a:avLst/>
          </a:prstGeom>
        </p:spPr>
      </p:pic>
      <p:pic>
        <p:nvPicPr>
          <p:cNvPr id="6" name="Imagem 5">
            <a:extLst>
              <a:ext uri="{FF2B5EF4-FFF2-40B4-BE49-F238E27FC236}">
                <a16:creationId xmlns:a16="http://schemas.microsoft.com/office/drawing/2014/main" id="{286228F4-FC38-4658-9806-928033B3F02E}"/>
              </a:ext>
            </a:extLst>
          </p:cNvPr>
          <p:cNvPicPr>
            <a:picLocks noChangeAspect="1"/>
          </p:cNvPicPr>
          <p:nvPr/>
        </p:nvPicPr>
        <p:blipFill>
          <a:blip r:embed="rId4"/>
          <a:stretch>
            <a:fillRect/>
          </a:stretch>
        </p:blipFill>
        <p:spPr>
          <a:xfrm>
            <a:off x="5562600" y="1"/>
            <a:ext cx="6629400" cy="903008"/>
          </a:xfrm>
          <a:prstGeom prst="rect">
            <a:avLst/>
          </a:prstGeom>
        </p:spPr>
      </p:pic>
      <p:pic>
        <p:nvPicPr>
          <p:cNvPr id="9" name="Imagem 8">
            <a:extLst>
              <a:ext uri="{FF2B5EF4-FFF2-40B4-BE49-F238E27FC236}">
                <a16:creationId xmlns:a16="http://schemas.microsoft.com/office/drawing/2014/main" id="{6D45B862-B994-4E57-8405-F2492C9747D6}"/>
              </a:ext>
            </a:extLst>
          </p:cNvPr>
          <p:cNvPicPr>
            <a:picLocks noChangeAspect="1"/>
          </p:cNvPicPr>
          <p:nvPr/>
        </p:nvPicPr>
        <p:blipFill>
          <a:blip r:embed="rId5"/>
          <a:stretch>
            <a:fillRect/>
          </a:stretch>
        </p:blipFill>
        <p:spPr>
          <a:xfrm>
            <a:off x="2552700" y="2095501"/>
            <a:ext cx="7086600" cy="3790950"/>
          </a:xfrm>
          <a:prstGeom prst="rect">
            <a:avLst/>
          </a:prstGeom>
        </p:spPr>
      </p:pic>
    </p:spTree>
    <p:extLst>
      <p:ext uri="{BB962C8B-B14F-4D97-AF65-F5344CB8AC3E}">
        <p14:creationId xmlns:p14="http://schemas.microsoft.com/office/powerpoint/2010/main" val="1281304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B6751F24-5107-4F23-B473-3BC1B8705948}"/>
              </a:ext>
            </a:extLst>
          </p:cNvPr>
          <p:cNvPicPr>
            <a:picLocks noChangeAspect="1"/>
          </p:cNvPicPr>
          <p:nvPr/>
        </p:nvPicPr>
        <p:blipFill>
          <a:blip r:embed="rId3"/>
          <a:stretch>
            <a:fillRect/>
          </a:stretch>
        </p:blipFill>
        <p:spPr>
          <a:xfrm>
            <a:off x="0" y="0"/>
            <a:ext cx="5464385" cy="1333499"/>
          </a:xfrm>
          <a:prstGeom prst="rect">
            <a:avLst/>
          </a:prstGeom>
        </p:spPr>
      </p:pic>
      <p:pic>
        <p:nvPicPr>
          <p:cNvPr id="3" name="Imagem 2">
            <a:extLst>
              <a:ext uri="{FF2B5EF4-FFF2-40B4-BE49-F238E27FC236}">
                <a16:creationId xmlns:a16="http://schemas.microsoft.com/office/drawing/2014/main" id="{53A634AB-7414-4E7F-BE4C-42CA0D99C2D3}"/>
              </a:ext>
            </a:extLst>
          </p:cNvPr>
          <p:cNvPicPr>
            <a:picLocks noChangeAspect="1"/>
          </p:cNvPicPr>
          <p:nvPr/>
        </p:nvPicPr>
        <p:blipFill>
          <a:blip r:embed="rId4"/>
          <a:stretch>
            <a:fillRect/>
          </a:stretch>
        </p:blipFill>
        <p:spPr>
          <a:xfrm>
            <a:off x="1585912" y="2199803"/>
            <a:ext cx="8829675" cy="3219450"/>
          </a:xfrm>
          <a:prstGeom prst="rect">
            <a:avLst/>
          </a:prstGeom>
        </p:spPr>
      </p:pic>
    </p:spTree>
    <p:extLst>
      <p:ext uri="{BB962C8B-B14F-4D97-AF65-F5344CB8AC3E}">
        <p14:creationId xmlns:p14="http://schemas.microsoft.com/office/powerpoint/2010/main" val="244445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1A90B7FE-9C87-44E3-BA2D-BD61FC8A2E80}"/>
              </a:ext>
            </a:extLst>
          </p:cNvPr>
          <p:cNvPicPr>
            <a:picLocks noChangeAspect="1"/>
          </p:cNvPicPr>
          <p:nvPr/>
        </p:nvPicPr>
        <p:blipFill>
          <a:blip r:embed="rId3"/>
          <a:stretch>
            <a:fillRect/>
          </a:stretch>
        </p:blipFill>
        <p:spPr>
          <a:xfrm>
            <a:off x="0" y="1"/>
            <a:ext cx="4752975" cy="1694906"/>
          </a:xfrm>
          <a:prstGeom prst="rect">
            <a:avLst/>
          </a:prstGeom>
        </p:spPr>
      </p:pic>
      <p:pic>
        <p:nvPicPr>
          <p:cNvPr id="7" name="Imagem 6">
            <a:extLst>
              <a:ext uri="{FF2B5EF4-FFF2-40B4-BE49-F238E27FC236}">
                <a16:creationId xmlns:a16="http://schemas.microsoft.com/office/drawing/2014/main" id="{1BB9EA1E-597F-463B-B797-F6CEA1556291}"/>
              </a:ext>
            </a:extLst>
          </p:cNvPr>
          <p:cNvPicPr>
            <a:picLocks noChangeAspect="1"/>
          </p:cNvPicPr>
          <p:nvPr/>
        </p:nvPicPr>
        <p:blipFill>
          <a:blip r:embed="rId4"/>
          <a:stretch>
            <a:fillRect/>
          </a:stretch>
        </p:blipFill>
        <p:spPr>
          <a:xfrm>
            <a:off x="4943475" y="414337"/>
            <a:ext cx="7248525" cy="724853"/>
          </a:xfrm>
          <a:prstGeom prst="rect">
            <a:avLst/>
          </a:prstGeom>
        </p:spPr>
      </p:pic>
      <p:pic>
        <p:nvPicPr>
          <p:cNvPr id="9" name="Imagem 8">
            <a:extLst>
              <a:ext uri="{FF2B5EF4-FFF2-40B4-BE49-F238E27FC236}">
                <a16:creationId xmlns:a16="http://schemas.microsoft.com/office/drawing/2014/main" id="{3CEEDFCF-FF11-4F37-BE16-8869D6A0E8B1}"/>
              </a:ext>
            </a:extLst>
          </p:cNvPr>
          <p:cNvPicPr>
            <a:picLocks noChangeAspect="1"/>
          </p:cNvPicPr>
          <p:nvPr/>
        </p:nvPicPr>
        <p:blipFill>
          <a:blip r:embed="rId5"/>
          <a:stretch>
            <a:fillRect/>
          </a:stretch>
        </p:blipFill>
        <p:spPr>
          <a:xfrm>
            <a:off x="2624137" y="1762124"/>
            <a:ext cx="6943725" cy="5019675"/>
          </a:xfrm>
          <a:prstGeom prst="rect">
            <a:avLst/>
          </a:prstGeom>
        </p:spPr>
      </p:pic>
    </p:spTree>
    <p:extLst>
      <p:ext uri="{BB962C8B-B14F-4D97-AF65-F5344CB8AC3E}">
        <p14:creationId xmlns:p14="http://schemas.microsoft.com/office/powerpoint/2010/main" val="193667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9" name="Espaço Reservado para Conteúdo 8">
            <a:extLst>
              <a:ext uri="{FF2B5EF4-FFF2-40B4-BE49-F238E27FC236}">
                <a16:creationId xmlns:a16="http://schemas.microsoft.com/office/drawing/2014/main" id="{539D0DC7-2986-4B09-A4BB-0315542338C2}"/>
              </a:ext>
            </a:extLst>
          </p:cNvPr>
          <p:cNvPicPr>
            <a:picLocks noGrp="1" noChangeAspect="1"/>
          </p:cNvPicPr>
          <p:nvPr>
            <p:ph idx="1"/>
          </p:nvPr>
        </p:nvPicPr>
        <p:blipFill>
          <a:blip r:embed="rId2"/>
          <a:stretch>
            <a:fillRect/>
          </a:stretch>
        </p:blipFill>
        <p:spPr>
          <a:xfrm>
            <a:off x="1783290" y="1478570"/>
            <a:ext cx="8036985" cy="5305115"/>
          </a:xfrm>
        </p:spPr>
      </p:pic>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3"/>
          <a:stretch>
            <a:fillRect/>
          </a:stretch>
        </p:blipFill>
        <p:spPr>
          <a:xfrm>
            <a:off x="11287098" y="2753893"/>
            <a:ext cx="904902" cy="907302"/>
          </a:xfrm>
          <a:prstGeom prst="rect">
            <a:avLst/>
          </a:prstGeom>
        </p:spPr>
      </p:pic>
      <p:pic>
        <p:nvPicPr>
          <p:cNvPr id="3" name="Imagem 2">
            <a:extLst>
              <a:ext uri="{FF2B5EF4-FFF2-40B4-BE49-F238E27FC236}">
                <a16:creationId xmlns:a16="http://schemas.microsoft.com/office/drawing/2014/main" id="{B8F953A9-8981-49E7-8D58-23E6C40ED055}"/>
              </a:ext>
            </a:extLst>
          </p:cNvPr>
          <p:cNvPicPr>
            <a:picLocks noChangeAspect="1"/>
          </p:cNvPicPr>
          <p:nvPr/>
        </p:nvPicPr>
        <p:blipFill>
          <a:blip r:embed="rId4"/>
          <a:stretch>
            <a:fillRect/>
          </a:stretch>
        </p:blipFill>
        <p:spPr>
          <a:xfrm>
            <a:off x="0" y="0"/>
            <a:ext cx="4521199" cy="1427486"/>
          </a:xfrm>
          <a:prstGeom prst="rect">
            <a:avLst/>
          </a:prstGeom>
        </p:spPr>
      </p:pic>
      <p:pic>
        <p:nvPicPr>
          <p:cNvPr id="11" name="Imagem 10">
            <a:extLst>
              <a:ext uri="{FF2B5EF4-FFF2-40B4-BE49-F238E27FC236}">
                <a16:creationId xmlns:a16="http://schemas.microsoft.com/office/drawing/2014/main" id="{7F29A1AC-02C1-401B-B050-3DD039540D03}"/>
              </a:ext>
            </a:extLst>
          </p:cNvPr>
          <p:cNvPicPr>
            <a:picLocks noChangeAspect="1"/>
          </p:cNvPicPr>
          <p:nvPr/>
        </p:nvPicPr>
        <p:blipFill>
          <a:blip r:embed="rId5"/>
          <a:stretch>
            <a:fillRect/>
          </a:stretch>
        </p:blipFill>
        <p:spPr>
          <a:xfrm>
            <a:off x="4521199" y="137480"/>
            <a:ext cx="7667625" cy="1152525"/>
          </a:xfrm>
          <a:prstGeom prst="rect">
            <a:avLst/>
          </a:prstGeom>
        </p:spPr>
      </p:pic>
    </p:spTree>
    <p:extLst>
      <p:ext uri="{BB962C8B-B14F-4D97-AF65-F5344CB8AC3E}">
        <p14:creationId xmlns:p14="http://schemas.microsoft.com/office/powerpoint/2010/main" val="211845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1A90B7FE-9C87-44E3-BA2D-BD61FC8A2E80}"/>
              </a:ext>
            </a:extLst>
          </p:cNvPr>
          <p:cNvPicPr>
            <a:picLocks noChangeAspect="1"/>
          </p:cNvPicPr>
          <p:nvPr/>
        </p:nvPicPr>
        <p:blipFill>
          <a:blip r:embed="rId3"/>
          <a:stretch>
            <a:fillRect/>
          </a:stretch>
        </p:blipFill>
        <p:spPr>
          <a:xfrm>
            <a:off x="0" y="1"/>
            <a:ext cx="4752975" cy="1694906"/>
          </a:xfrm>
          <a:prstGeom prst="rect">
            <a:avLst/>
          </a:prstGeom>
        </p:spPr>
      </p:pic>
      <p:pic>
        <p:nvPicPr>
          <p:cNvPr id="3" name="Imagem 2">
            <a:extLst>
              <a:ext uri="{FF2B5EF4-FFF2-40B4-BE49-F238E27FC236}">
                <a16:creationId xmlns:a16="http://schemas.microsoft.com/office/drawing/2014/main" id="{9CB36C38-1B72-4CA6-B9DA-FABFEF48E40C}"/>
              </a:ext>
            </a:extLst>
          </p:cNvPr>
          <p:cNvPicPr>
            <a:picLocks noChangeAspect="1"/>
          </p:cNvPicPr>
          <p:nvPr/>
        </p:nvPicPr>
        <p:blipFill>
          <a:blip r:embed="rId4"/>
          <a:stretch>
            <a:fillRect/>
          </a:stretch>
        </p:blipFill>
        <p:spPr>
          <a:xfrm>
            <a:off x="1709737" y="2290290"/>
            <a:ext cx="8772525" cy="3038475"/>
          </a:xfrm>
          <a:prstGeom prst="rect">
            <a:avLst/>
          </a:prstGeom>
        </p:spPr>
      </p:pic>
    </p:spTree>
    <p:extLst>
      <p:ext uri="{BB962C8B-B14F-4D97-AF65-F5344CB8AC3E}">
        <p14:creationId xmlns:p14="http://schemas.microsoft.com/office/powerpoint/2010/main" val="1511100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6DFA3CCD-B793-4CCF-BD09-798ED44D8161}"/>
              </a:ext>
            </a:extLst>
          </p:cNvPr>
          <p:cNvPicPr>
            <a:picLocks noChangeAspect="1"/>
          </p:cNvPicPr>
          <p:nvPr/>
        </p:nvPicPr>
        <p:blipFill>
          <a:blip r:embed="rId3"/>
          <a:stretch>
            <a:fillRect/>
          </a:stretch>
        </p:blipFill>
        <p:spPr>
          <a:xfrm>
            <a:off x="0" y="0"/>
            <a:ext cx="4733925" cy="1538987"/>
          </a:xfrm>
          <a:prstGeom prst="rect">
            <a:avLst/>
          </a:prstGeom>
        </p:spPr>
      </p:pic>
      <p:pic>
        <p:nvPicPr>
          <p:cNvPr id="7" name="Imagem 6">
            <a:extLst>
              <a:ext uri="{FF2B5EF4-FFF2-40B4-BE49-F238E27FC236}">
                <a16:creationId xmlns:a16="http://schemas.microsoft.com/office/drawing/2014/main" id="{EA2250AD-E9B2-4A70-8ACB-BED28588DDB4}"/>
              </a:ext>
            </a:extLst>
          </p:cNvPr>
          <p:cNvPicPr>
            <a:picLocks noChangeAspect="1"/>
          </p:cNvPicPr>
          <p:nvPr/>
        </p:nvPicPr>
        <p:blipFill>
          <a:blip r:embed="rId4"/>
          <a:stretch>
            <a:fillRect/>
          </a:stretch>
        </p:blipFill>
        <p:spPr>
          <a:xfrm>
            <a:off x="6096000" y="180975"/>
            <a:ext cx="5751294" cy="874265"/>
          </a:xfrm>
          <a:prstGeom prst="rect">
            <a:avLst/>
          </a:prstGeom>
        </p:spPr>
      </p:pic>
      <p:pic>
        <p:nvPicPr>
          <p:cNvPr id="9" name="Imagem 8">
            <a:extLst>
              <a:ext uri="{FF2B5EF4-FFF2-40B4-BE49-F238E27FC236}">
                <a16:creationId xmlns:a16="http://schemas.microsoft.com/office/drawing/2014/main" id="{648BA1FE-C547-43BF-A8E4-05581F5F6804}"/>
              </a:ext>
            </a:extLst>
          </p:cNvPr>
          <p:cNvPicPr>
            <a:picLocks noChangeAspect="1"/>
          </p:cNvPicPr>
          <p:nvPr/>
        </p:nvPicPr>
        <p:blipFill>
          <a:blip r:embed="rId5"/>
          <a:stretch>
            <a:fillRect/>
          </a:stretch>
        </p:blipFill>
        <p:spPr>
          <a:xfrm>
            <a:off x="1843087" y="1733550"/>
            <a:ext cx="8505825" cy="4943475"/>
          </a:xfrm>
          <a:prstGeom prst="rect">
            <a:avLst/>
          </a:prstGeom>
        </p:spPr>
      </p:pic>
    </p:spTree>
    <p:extLst>
      <p:ext uri="{BB962C8B-B14F-4D97-AF65-F5344CB8AC3E}">
        <p14:creationId xmlns:p14="http://schemas.microsoft.com/office/powerpoint/2010/main" val="1722776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6DFA3CCD-B793-4CCF-BD09-798ED44D8161}"/>
              </a:ext>
            </a:extLst>
          </p:cNvPr>
          <p:cNvPicPr>
            <a:picLocks noChangeAspect="1"/>
          </p:cNvPicPr>
          <p:nvPr/>
        </p:nvPicPr>
        <p:blipFill>
          <a:blip r:embed="rId3"/>
          <a:stretch>
            <a:fillRect/>
          </a:stretch>
        </p:blipFill>
        <p:spPr>
          <a:xfrm>
            <a:off x="0" y="0"/>
            <a:ext cx="4733925" cy="1538987"/>
          </a:xfrm>
          <a:prstGeom prst="rect">
            <a:avLst/>
          </a:prstGeom>
        </p:spPr>
      </p:pic>
      <p:pic>
        <p:nvPicPr>
          <p:cNvPr id="3" name="Imagem 2">
            <a:extLst>
              <a:ext uri="{FF2B5EF4-FFF2-40B4-BE49-F238E27FC236}">
                <a16:creationId xmlns:a16="http://schemas.microsoft.com/office/drawing/2014/main" id="{D947C4AE-DE02-42D4-8DE7-80111731B57B}"/>
              </a:ext>
            </a:extLst>
          </p:cNvPr>
          <p:cNvPicPr>
            <a:picLocks noChangeAspect="1"/>
          </p:cNvPicPr>
          <p:nvPr/>
        </p:nvPicPr>
        <p:blipFill>
          <a:blip r:embed="rId4"/>
          <a:stretch>
            <a:fillRect/>
          </a:stretch>
        </p:blipFill>
        <p:spPr>
          <a:xfrm>
            <a:off x="485775" y="2209800"/>
            <a:ext cx="10839450" cy="3676650"/>
          </a:xfrm>
          <a:prstGeom prst="rect">
            <a:avLst/>
          </a:prstGeom>
        </p:spPr>
      </p:pic>
    </p:spTree>
    <p:extLst>
      <p:ext uri="{BB962C8B-B14F-4D97-AF65-F5344CB8AC3E}">
        <p14:creationId xmlns:p14="http://schemas.microsoft.com/office/powerpoint/2010/main" val="370609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E6E67DDF-DB30-4221-A1FD-DCE9196A3A33}"/>
              </a:ext>
            </a:extLst>
          </p:cNvPr>
          <p:cNvPicPr>
            <a:picLocks noChangeAspect="1"/>
          </p:cNvPicPr>
          <p:nvPr/>
        </p:nvPicPr>
        <p:blipFill>
          <a:blip r:embed="rId3"/>
          <a:stretch>
            <a:fillRect/>
          </a:stretch>
        </p:blipFill>
        <p:spPr>
          <a:xfrm>
            <a:off x="0" y="0"/>
            <a:ext cx="4833938" cy="1664800"/>
          </a:xfrm>
          <a:prstGeom prst="rect">
            <a:avLst/>
          </a:prstGeom>
        </p:spPr>
      </p:pic>
      <p:pic>
        <p:nvPicPr>
          <p:cNvPr id="7" name="Imagem 6">
            <a:extLst>
              <a:ext uri="{FF2B5EF4-FFF2-40B4-BE49-F238E27FC236}">
                <a16:creationId xmlns:a16="http://schemas.microsoft.com/office/drawing/2014/main" id="{0A72A968-1163-45B9-994C-4C1932AF87B6}"/>
              </a:ext>
            </a:extLst>
          </p:cNvPr>
          <p:cNvPicPr>
            <a:picLocks noChangeAspect="1"/>
          </p:cNvPicPr>
          <p:nvPr/>
        </p:nvPicPr>
        <p:blipFill>
          <a:blip r:embed="rId4"/>
          <a:stretch>
            <a:fillRect/>
          </a:stretch>
        </p:blipFill>
        <p:spPr>
          <a:xfrm>
            <a:off x="5395912" y="138113"/>
            <a:ext cx="6796088" cy="1078440"/>
          </a:xfrm>
          <a:prstGeom prst="rect">
            <a:avLst/>
          </a:prstGeom>
        </p:spPr>
      </p:pic>
      <p:pic>
        <p:nvPicPr>
          <p:cNvPr id="9" name="Imagem 8">
            <a:extLst>
              <a:ext uri="{FF2B5EF4-FFF2-40B4-BE49-F238E27FC236}">
                <a16:creationId xmlns:a16="http://schemas.microsoft.com/office/drawing/2014/main" id="{3F1F6F32-ACF0-48CE-B54F-81A5273BABC5}"/>
              </a:ext>
            </a:extLst>
          </p:cNvPr>
          <p:cNvPicPr>
            <a:picLocks noChangeAspect="1"/>
          </p:cNvPicPr>
          <p:nvPr/>
        </p:nvPicPr>
        <p:blipFill>
          <a:blip r:embed="rId5"/>
          <a:stretch>
            <a:fillRect/>
          </a:stretch>
        </p:blipFill>
        <p:spPr>
          <a:xfrm>
            <a:off x="1533525" y="1790700"/>
            <a:ext cx="8582025" cy="4765801"/>
          </a:xfrm>
          <a:prstGeom prst="rect">
            <a:avLst/>
          </a:prstGeom>
        </p:spPr>
      </p:pic>
    </p:spTree>
    <p:extLst>
      <p:ext uri="{BB962C8B-B14F-4D97-AF65-F5344CB8AC3E}">
        <p14:creationId xmlns:p14="http://schemas.microsoft.com/office/powerpoint/2010/main" val="3762023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E6E67DDF-DB30-4221-A1FD-DCE9196A3A33}"/>
              </a:ext>
            </a:extLst>
          </p:cNvPr>
          <p:cNvPicPr>
            <a:picLocks noChangeAspect="1"/>
          </p:cNvPicPr>
          <p:nvPr/>
        </p:nvPicPr>
        <p:blipFill>
          <a:blip r:embed="rId3"/>
          <a:stretch>
            <a:fillRect/>
          </a:stretch>
        </p:blipFill>
        <p:spPr>
          <a:xfrm>
            <a:off x="0" y="0"/>
            <a:ext cx="4833938" cy="1664800"/>
          </a:xfrm>
          <a:prstGeom prst="rect">
            <a:avLst/>
          </a:prstGeom>
        </p:spPr>
      </p:pic>
      <p:pic>
        <p:nvPicPr>
          <p:cNvPr id="3" name="Imagem 2">
            <a:extLst>
              <a:ext uri="{FF2B5EF4-FFF2-40B4-BE49-F238E27FC236}">
                <a16:creationId xmlns:a16="http://schemas.microsoft.com/office/drawing/2014/main" id="{80F76F8C-22D9-4807-92CC-BD45A7783A03}"/>
              </a:ext>
            </a:extLst>
          </p:cNvPr>
          <p:cNvPicPr>
            <a:picLocks noChangeAspect="1"/>
          </p:cNvPicPr>
          <p:nvPr/>
        </p:nvPicPr>
        <p:blipFill>
          <a:blip r:embed="rId4"/>
          <a:stretch>
            <a:fillRect/>
          </a:stretch>
        </p:blipFill>
        <p:spPr>
          <a:xfrm>
            <a:off x="700087" y="2266950"/>
            <a:ext cx="10025063" cy="3344367"/>
          </a:xfrm>
          <a:prstGeom prst="rect">
            <a:avLst/>
          </a:prstGeom>
        </p:spPr>
      </p:pic>
    </p:spTree>
    <p:extLst>
      <p:ext uri="{BB962C8B-B14F-4D97-AF65-F5344CB8AC3E}">
        <p14:creationId xmlns:p14="http://schemas.microsoft.com/office/powerpoint/2010/main" val="3849522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F4C4A532-8B25-4046-B330-0E8EFD5A3E0D}"/>
              </a:ext>
            </a:extLst>
          </p:cNvPr>
          <p:cNvPicPr>
            <a:picLocks noChangeAspect="1"/>
          </p:cNvPicPr>
          <p:nvPr/>
        </p:nvPicPr>
        <p:blipFill>
          <a:blip r:embed="rId3"/>
          <a:stretch>
            <a:fillRect/>
          </a:stretch>
        </p:blipFill>
        <p:spPr>
          <a:xfrm>
            <a:off x="0" y="0"/>
            <a:ext cx="5022921" cy="1771650"/>
          </a:xfrm>
          <a:prstGeom prst="rect">
            <a:avLst/>
          </a:prstGeom>
        </p:spPr>
      </p:pic>
      <p:pic>
        <p:nvPicPr>
          <p:cNvPr id="7" name="Imagem 6">
            <a:extLst>
              <a:ext uri="{FF2B5EF4-FFF2-40B4-BE49-F238E27FC236}">
                <a16:creationId xmlns:a16="http://schemas.microsoft.com/office/drawing/2014/main" id="{2F6D13BD-8140-4F60-B274-9F592DD7E463}"/>
              </a:ext>
            </a:extLst>
          </p:cNvPr>
          <p:cNvPicPr>
            <a:picLocks noChangeAspect="1"/>
          </p:cNvPicPr>
          <p:nvPr/>
        </p:nvPicPr>
        <p:blipFill>
          <a:blip r:embed="rId4"/>
          <a:stretch>
            <a:fillRect/>
          </a:stretch>
        </p:blipFill>
        <p:spPr>
          <a:xfrm>
            <a:off x="5022921" y="247651"/>
            <a:ext cx="7169080" cy="906280"/>
          </a:xfrm>
          <a:prstGeom prst="rect">
            <a:avLst/>
          </a:prstGeom>
        </p:spPr>
      </p:pic>
      <p:pic>
        <p:nvPicPr>
          <p:cNvPr id="9" name="Imagem 8">
            <a:extLst>
              <a:ext uri="{FF2B5EF4-FFF2-40B4-BE49-F238E27FC236}">
                <a16:creationId xmlns:a16="http://schemas.microsoft.com/office/drawing/2014/main" id="{4672BA77-8E44-43ED-A567-A64F22308967}"/>
              </a:ext>
            </a:extLst>
          </p:cNvPr>
          <p:cNvPicPr>
            <a:picLocks noChangeAspect="1"/>
          </p:cNvPicPr>
          <p:nvPr/>
        </p:nvPicPr>
        <p:blipFill>
          <a:blip r:embed="rId5"/>
          <a:stretch>
            <a:fillRect/>
          </a:stretch>
        </p:blipFill>
        <p:spPr>
          <a:xfrm>
            <a:off x="1004887" y="2019301"/>
            <a:ext cx="10182225" cy="4381500"/>
          </a:xfrm>
          <a:prstGeom prst="rect">
            <a:avLst/>
          </a:prstGeom>
        </p:spPr>
      </p:pic>
    </p:spTree>
    <p:extLst>
      <p:ext uri="{BB962C8B-B14F-4D97-AF65-F5344CB8AC3E}">
        <p14:creationId xmlns:p14="http://schemas.microsoft.com/office/powerpoint/2010/main" val="2533771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F4C4A532-8B25-4046-B330-0E8EFD5A3E0D}"/>
              </a:ext>
            </a:extLst>
          </p:cNvPr>
          <p:cNvPicPr>
            <a:picLocks noChangeAspect="1"/>
          </p:cNvPicPr>
          <p:nvPr/>
        </p:nvPicPr>
        <p:blipFill>
          <a:blip r:embed="rId3"/>
          <a:stretch>
            <a:fillRect/>
          </a:stretch>
        </p:blipFill>
        <p:spPr>
          <a:xfrm>
            <a:off x="0" y="0"/>
            <a:ext cx="5022921" cy="1771650"/>
          </a:xfrm>
          <a:prstGeom prst="rect">
            <a:avLst/>
          </a:prstGeom>
        </p:spPr>
      </p:pic>
      <p:pic>
        <p:nvPicPr>
          <p:cNvPr id="3" name="Imagem 2">
            <a:extLst>
              <a:ext uri="{FF2B5EF4-FFF2-40B4-BE49-F238E27FC236}">
                <a16:creationId xmlns:a16="http://schemas.microsoft.com/office/drawing/2014/main" id="{6AF0B8BB-BEB6-4D13-B381-6974244002A1}"/>
              </a:ext>
            </a:extLst>
          </p:cNvPr>
          <p:cNvPicPr>
            <a:picLocks noChangeAspect="1"/>
          </p:cNvPicPr>
          <p:nvPr/>
        </p:nvPicPr>
        <p:blipFill>
          <a:blip r:embed="rId4"/>
          <a:stretch>
            <a:fillRect/>
          </a:stretch>
        </p:blipFill>
        <p:spPr>
          <a:xfrm>
            <a:off x="1628775" y="1947862"/>
            <a:ext cx="8158436" cy="4795838"/>
          </a:xfrm>
          <a:prstGeom prst="rect">
            <a:avLst/>
          </a:prstGeom>
        </p:spPr>
      </p:pic>
    </p:spTree>
    <p:extLst>
      <p:ext uri="{BB962C8B-B14F-4D97-AF65-F5344CB8AC3E}">
        <p14:creationId xmlns:p14="http://schemas.microsoft.com/office/powerpoint/2010/main" val="2015416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965BC343-61B9-4457-B4E6-3E8E1B7453BA}"/>
              </a:ext>
            </a:extLst>
          </p:cNvPr>
          <p:cNvPicPr>
            <a:picLocks noChangeAspect="1"/>
          </p:cNvPicPr>
          <p:nvPr/>
        </p:nvPicPr>
        <p:blipFill>
          <a:blip r:embed="rId3"/>
          <a:stretch>
            <a:fillRect/>
          </a:stretch>
        </p:blipFill>
        <p:spPr>
          <a:xfrm>
            <a:off x="1" y="1"/>
            <a:ext cx="4838699" cy="1567812"/>
          </a:xfrm>
          <a:prstGeom prst="rect">
            <a:avLst/>
          </a:prstGeom>
        </p:spPr>
      </p:pic>
      <p:pic>
        <p:nvPicPr>
          <p:cNvPr id="7" name="Imagem 6">
            <a:extLst>
              <a:ext uri="{FF2B5EF4-FFF2-40B4-BE49-F238E27FC236}">
                <a16:creationId xmlns:a16="http://schemas.microsoft.com/office/drawing/2014/main" id="{A5A2FEB9-4716-4BC6-BC29-5F833A844E02}"/>
              </a:ext>
            </a:extLst>
          </p:cNvPr>
          <p:cNvPicPr>
            <a:picLocks noChangeAspect="1"/>
          </p:cNvPicPr>
          <p:nvPr/>
        </p:nvPicPr>
        <p:blipFill>
          <a:blip r:embed="rId4"/>
          <a:stretch>
            <a:fillRect/>
          </a:stretch>
        </p:blipFill>
        <p:spPr>
          <a:xfrm>
            <a:off x="5338763" y="133350"/>
            <a:ext cx="6826015" cy="857250"/>
          </a:xfrm>
          <a:prstGeom prst="rect">
            <a:avLst/>
          </a:prstGeom>
        </p:spPr>
      </p:pic>
      <p:pic>
        <p:nvPicPr>
          <p:cNvPr id="9" name="Imagem 8">
            <a:extLst>
              <a:ext uri="{FF2B5EF4-FFF2-40B4-BE49-F238E27FC236}">
                <a16:creationId xmlns:a16="http://schemas.microsoft.com/office/drawing/2014/main" id="{DE717E93-3FD2-4526-8E7F-BEA0A44197D4}"/>
              </a:ext>
            </a:extLst>
          </p:cNvPr>
          <p:cNvPicPr>
            <a:picLocks noChangeAspect="1"/>
          </p:cNvPicPr>
          <p:nvPr/>
        </p:nvPicPr>
        <p:blipFill>
          <a:blip r:embed="rId5"/>
          <a:stretch>
            <a:fillRect/>
          </a:stretch>
        </p:blipFill>
        <p:spPr>
          <a:xfrm>
            <a:off x="1581150" y="1866900"/>
            <a:ext cx="9029700" cy="4610100"/>
          </a:xfrm>
          <a:prstGeom prst="rect">
            <a:avLst/>
          </a:prstGeom>
        </p:spPr>
      </p:pic>
    </p:spTree>
    <p:extLst>
      <p:ext uri="{BB962C8B-B14F-4D97-AF65-F5344CB8AC3E}">
        <p14:creationId xmlns:p14="http://schemas.microsoft.com/office/powerpoint/2010/main" val="3971820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5" name="Imagem 4">
            <a:extLst>
              <a:ext uri="{FF2B5EF4-FFF2-40B4-BE49-F238E27FC236}">
                <a16:creationId xmlns:a16="http://schemas.microsoft.com/office/drawing/2014/main" id="{965BC343-61B9-4457-B4E6-3E8E1B7453BA}"/>
              </a:ext>
            </a:extLst>
          </p:cNvPr>
          <p:cNvPicPr>
            <a:picLocks noChangeAspect="1"/>
          </p:cNvPicPr>
          <p:nvPr/>
        </p:nvPicPr>
        <p:blipFill>
          <a:blip r:embed="rId3"/>
          <a:stretch>
            <a:fillRect/>
          </a:stretch>
        </p:blipFill>
        <p:spPr>
          <a:xfrm>
            <a:off x="1" y="1"/>
            <a:ext cx="4838699" cy="1567812"/>
          </a:xfrm>
          <a:prstGeom prst="rect">
            <a:avLst/>
          </a:prstGeom>
        </p:spPr>
      </p:pic>
      <p:pic>
        <p:nvPicPr>
          <p:cNvPr id="3" name="Imagem 2">
            <a:extLst>
              <a:ext uri="{FF2B5EF4-FFF2-40B4-BE49-F238E27FC236}">
                <a16:creationId xmlns:a16="http://schemas.microsoft.com/office/drawing/2014/main" id="{398ED480-4B16-433B-A66A-9E5ACA696F9A}"/>
              </a:ext>
            </a:extLst>
          </p:cNvPr>
          <p:cNvPicPr>
            <a:picLocks noChangeAspect="1"/>
          </p:cNvPicPr>
          <p:nvPr/>
        </p:nvPicPr>
        <p:blipFill>
          <a:blip r:embed="rId4"/>
          <a:stretch>
            <a:fillRect/>
          </a:stretch>
        </p:blipFill>
        <p:spPr>
          <a:xfrm>
            <a:off x="928688" y="2133395"/>
            <a:ext cx="9615488" cy="3352266"/>
          </a:xfrm>
          <a:prstGeom prst="rect">
            <a:avLst/>
          </a:prstGeom>
        </p:spPr>
      </p:pic>
    </p:spTree>
    <p:extLst>
      <p:ext uri="{BB962C8B-B14F-4D97-AF65-F5344CB8AC3E}">
        <p14:creationId xmlns:p14="http://schemas.microsoft.com/office/powerpoint/2010/main" val="2992056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2228BC0C-CD84-42E8-B10B-A8BCAB871E54}"/>
              </a:ext>
            </a:extLst>
          </p:cNvPr>
          <p:cNvPicPr>
            <a:picLocks noChangeAspect="1"/>
          </p:cNvPicPr>
          <p:nvPr/>
        </p:nvPicPr>
        <p:blipFill>
          <a:blip r:embed="rId3"/>
          <a:stretch>
            <a:fillRect/>
          </a:stretch>
        </p:blipFill>
        <p:spPr>
          <a:xfrm>
            <a:off x="785812" y="581025"/>
            <a:ext cx="10620375" cy="5695950"/>
          </a:xfrm>
          <a:prstGeom prst="rect">
            <a:avLst/>
          </a:prstGeom>
        </p:spPr>
      </p:pic>
    </p:spTree>
    <p:extLst>
      <p:ext uri="{BB962C8B-B14F-4D97-AF65-F5344CB8AC3E}">
        <p14:creationId xmlns:p14="http://schemas.microsoft.com/office/powerpoint/2010/main" val="3450672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2753893"/>
            <a:ext cx="904902" cy="907302"/>
          </a:xfrm>
          <a:prstGeom prst="rect">
            <a:avLst/>
          </a:prstGeom>
        </p:spPr>
      </p:pic>
      <p:pic>
        <p:nvPicPr>
          <p:cNvPr id="3" name="Imagem 2">
            <a:extLst>
              <a:ext uri="{FF2B5EF4-FFF2-40B4-BE49-F238E27FC236}">
                <a16:creationId xmlns:a16="http://schemas.microsoft.com/office/drawing/2014/main" id="{B8F953A9-8981-49E7-8D58-23E6C40ED055}"/>
              </a:ext>
            </a:extLst>
          </p:cNvPr>
          <p:cNvPicPr>
            <a:picLocks noChangeAspect="1"/>
          </p:cNvPicPr>
          <p:nvPr/>
        </p:nvPicPr>
        <p:blipFill>
          <a:blip r:embed="rId3"/>
          <a:stretch>
            <a:fillRect/>
          </a:stretch>
        </p:blipFill>
        <p:spPr>
          <a:xfrm>
            <a:off x="0" y="0"/>
            <a:ext cx="4521199" cy="1427486"/>
          </a:xfrm>
          <a:prstGeom prst="rect">
            <a:avLst/>
          </a:prstGeom>
        </p:spPr>
      </p:pic>
      <p:pic>
        <p:nvPicPr>
          <p:cNvPr id="6" name="Espaço Reservado para Conteúdo 5">
            <a:extLst>
              <a:ext uri="{FF2B5EF4-FFF2-40B4-BE49-F238E27FC236}">
                <a16:creationId xmlns:a16="http://schemas.microsoft.com/office/drawing/2014/main" id="{30D737F7-CFEB-41CB-B7EB-CCD89258584F}"/>
              </a:ext>
            </a:extLst>
          </p:cNvPr>
          <p:cNvPicPr>
            <a:picLocks noGrp="1" noChangeAspect="1"/>
          </p:cNvPicPr>
          <p:nvPr>
            <p:ph idx="1"/>
          </p:nvPr>
        </p:nvPicPr>
        <p:blipFill>
          <a:blip r:embed="rId4"/>
          <a:stretch>
            <a:fillRect/>
          </a:stretch>
        </p:blipFill>
        <p:spPr>
          <a:xfrm>
            <a:off x="1574800" y="2386806"/>
            <a:ext cx="9039225" cy="3267075"/>
          </a:xfrm>
        </p:spPr>
      </p:pic>
    </p:spTree>
    <p:extLst>
      <p:ext uri="{BB962C8B-B14F-4D97-AF65-F5344CB8AC3E}">
        <p14:creationId xmlns:p14="http://schemas.microsoft.com/office/powerpoint/2010/main" val="3967596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3" name="Imagem 2">
            <a:extLst>
              <a:ext uri="{FF2B5EF4-FFF2-40B4-BE49-F238E27FC236}">
                <a16:creationId xmlns:a16="http://schemas.microsoft.com/office/drawing/2014/main" id="{4A973806-FB4C-4A3C-B970-25148A174651}"/>
              </a:ext>
            </a:extLst>
          </p:cNvPr>
          <p:cNvPicPr>
            <a:picLocks noChangeAspect="1"/>
          </p:cNvPicPr>
          <p:nvPr/>
        </p:nvPicPr>
        <p:blipFill>
          <a:blip r:embed="rId3"/>
          <a:stretch>
            <a:fillRect/>
          </a:stretch>
        </p:blipFill>
        <p:spPr>
          <a:xfrm>
            <a:off x="1600200" y="438150"/>
            <a:ext cx="8991600" cy="5981700"/>
          </a:xfrm>
          <a:prstGeom prst="rect">
            <a:avLst/>
          </a:prstGeom>
        </p:spPr>
      </p:pic>
    </p:spTree>
    <p:extLst>
      <p:ext uri="{BB962C8B-B14F-4D97-AF65-F5344CB8AC3E}">
        <p14:creationId xmlns:p14="http://schemas.microsoft.com/office/powerpoint/2010/main" val="2899833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94E070F7-EDF8-4493-9987-7FC59F6E947A}"/>
              </a:ext>
            </a:extLst>
          </p:cNvPr>
          <p:cNvPicPr>
            <a:picLocks noChangeAspect="1"/>
          </p:cNvPicPr>
          <p:nvPr/>
        </p:nvPicPr>
        <p:blipFill>
          <a:blip r:embed="rId3"/>
          <a:stretch>
            <a:fillRect/>
          </a:stretch>
        </p:blipFill>
        <p:spPr>
          <a:xfrm>
            <a:off x="1785937" y="1004887"/>
            <a:ext cx="8620125" cy="4848225"/>
          </a:xfrm>
          <a:prstGeom prst="rect">
            <a:avLst/>
          </a:prstGeom>
        </p:spPr>
      </p:pic>
    </p:spTree>
    <p:extLst>
      <p:ext uri="{BB962C8B-B14F-4D97-AF65-F5344CB8AC3E}">
        <p14:creationId xmlns:p14="http://schemas.microsoft.com/office/powerpoint/2010/main" val="23557608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3" name="Imagem 2">
            <a:extLst>
              <a:ext uri="{FF2B5EF4-FFF2-40B4-BE49-F238E27FC236}">
                <a16:creationId xmlns:a16="http://schemas.microsoft.com/office/drawing/2014/main" id="{B8ECA609-E4CC-4DA5-A996-5593D9C62D49}"/>
              </a:ext>
            </a:extLst>
          </p:cNvPr>
          <p:cNvPicPr>
            <a:picLocks noChangeAspect="1"/>
          </p:cNvPicPr>
          <p:nvPr/>
        </p:nvPicPr>
        <p:blipFill>
          <a:blip r:embed="rId3"/>
          <a:stretch>
            <a:fillRect/>
          </a:stretch>
        </p:blipFill>
        <p:spPr>
          <a:xfrm>
            <a:off x="1935464" y="176941"/>
            <a:ext cx="8018161" cy="6504118"/>
          </a:xfrm>
          <a:prstGeom prst="rect">
            <a:avLst/>
          </a:prstGeom>
        </p:spPr>
      </p:pic>
    </p:spTree>
    <p:extLst>
      <p:ext uri="{BB962C8B-B14F-4D97-AF65-F5344CB8AC3E}">
        <p14:creationId xmlns:p14="http://schemas.microsoft.com/office/powerpoint/2010/main" val="14645491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432956" y="3048471"/>
            <a:ext cx="759044" cy="761057"/>
          </a:xfrm>
          <a:prstGeom prst="rect">
            <a:avLst/>
          </a:prstGeom>
        </p:spPr>
      </p:pic>
      <p:pic>
        <p:nvPicPr>
          <p:cNvPr id="4" name="Imagem 3">
            <a:extLst>
              <a:ext uri="{FF2B5EF4-FFF2-40B4-BE49-F238E27FC236}">
                <a16:creationId xmlns:a16="http://schemas.microsoft.com/office/drawing/2014/main" id="{6199FD0E-D5F8-4941-B0AB-683E06377921}"/>
              </a:ext>
            </a:extLst>
          </p:cNvPr>
          <p:cNvPicPr>
            <a:picLocks noChangeAspect="1"/>
          </p:cNvPicPr>
          <p:nvPr/>
        </p:nvPicPr>
        <p:blipFill>
          <a:blip r:embed="rId3"/>
          <a:stretch>
            <a:fillRect/>
          </a:stretch>
        </p:blipFill>
        <p:spPr>
          <a:xfrm>
            <a:off x="1704975" y="1404937"/>
            <a:ext cx="8782050" cy="4048125"/>
          </a:xfrm>
          <a:prstGeom prst="rect">
            <a:avLst/>
          </a:prstGeom>
        </p:spPr>
      </p:pic>
    </p:spTree>
    <p:extLst>
      <p:ext uri="{BB962C8B-B14F-4D97-AF65-F5344CB8AC3E}">
        <p14:creationId xmlns:p14="http://schemas.microsoft.com/office/powerpoint/2010/main" val="1187930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p:txBody>
          <a:bodyPr/>
          <a:lstStyle/>
          <a:p>
            <a:r>
              <a:rPr lang="pt-BR" b="1" dirty="0">
                <a:solidFill>
                  <a:schemeClr val="accent2">
                    <a:lumMod val="60000"/>
                    <a:lumOff val="40000"/>
                  </a:schemeClr>
                </a:solidFill>
              </a:rPr>
              <a:t>Você sabe a importância de um </a:t>
            </a:r>
            <a:r>
              <a:rPr lang="pt-BR" b="1" dirty="0" err="1">
                <a:solidFill>
                  <a:schemeClr val="accent2">
                    <a:lumMod val="60000"/>
                    <a:lumOff val="40000"/>
                  </a:schemeClr>
                </a:solidFill>
              </a:rPr>
              <a:t>erp</a:t>
            </a:r>
            <a:r>
              <a:rPr lang="pt-BR" b="1" dirty="0">
                <a:solidFill>
                  <a:schemeClr val="accent2">
                    <a:lumMod val="60000"/>
                    <a:lumOff val="40000"/>
                  </a:schemeClr>
                </a:solidFill>
              </a:rPr>
              <a:t>?</a:t>
            </a: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2" y="2097088"/>
            <a:ext cx="10092645" cy="3694113"/>
          </a:xfrm>
        </p:spPr>
        <p:txBody>
          <a:bodyPr>
            <a:noAutofit/>
          </a:bodyPr>
          <a:lstStyle/>
          <a:p>
            <a:pPr algn="l"/>
            <a:r>
              <a:rPr lang="pt-BR" sz="2200" b="1" i="0" dirty="0">
                <a:effectLst/>
                <a:latin typeface="system-ui"/>
              </a:rPr>
              <a:t>ERP é a sigla para Enterprise </a:t>
            </a:r>
            <a:r>
              <a:rPr lang="pt-BR" sz="2200" b="1" i="0" dirty="0" err="1">
                <a:effectLst/>
                <a:latin typeface="system-ui"/>
              </a:rPr>
              <a:t>Resource</a:t>
            </a:r>
            <a:r>
              <a:rPr lang="pt-BR" sz="2200" b="1" i="0" dirty="0">
                <a:effectLst/>
                <a:latin typeface="system-ui"/>
              </a:rPr>
              <a:t> Planning, ou Planejamento de Recursos Empresariais, em tradução livre.</a:t>
            </a:r>
          </a:p>
          <a:p>
            <a:pPr algn="l"/>
            <a:r>
              <a:rPr lang="pt-BR" sz="2200" b="1" i="0" dirty="0">
                <a:effectLst/>
                <a:latin typeface="system-ui"/>
              </a:rPr>
              <a:t>Trata-se de uma ferramenta utilizada para otimizar a gestão da informação dentro das empresas. E, assim, acompanhar processos e integrar dados e procedimentos em um só lugar.</a:t>
            </a:r>
          </a:p>
          <a:p>
            <a:pPr algn="l"/>
            <a:r>
              <a:rPr lang="pt-BR" sz="2200" b="1" i="0" dirty="0">
                <a:effectLst/>
                <a:latin typeface="system-ui"/>
              </a:rPr>
              <a:t>Essencial para as </a:t>
            </a:r>
            <a:r>
              <a:rPr lang="pt-BR" sz="2200" b="1" i="0" u="none" strike="noStrike" dirty="0">
                <a:effectLst/>
                <a:latin typeface="system-ui"/>
                <a:hlinkClick r:id="rId2">
                  <a:extLst>
                    <a:ext uri="{A12FA001-AC4F-418D-AE19-62706E023703}">
                      <ahyp:hlinkClr xmlns:ahyp="http://schemas.microsoft.com/office/drawing/2018/hyperlinkcolor" val="tx"/>
                    </a:ext>
                  </a:extLst>
                </a:hlinkClick>
              </a:rPr>
              <a:t>rotinas dos negócios</a:t>
            </a:r>
            <a:r>
              <a:rPr lang="pt-BR" sz="2200" b="1" i="0" dirty="0">
                <a:effectLst/>
                <a:latin typeface="system-ui"/>
              </a:rPr>
              <a:t>, esse tipo de software serve como base para uma alocação de recursos mais eficiente. E, consequentemente, tomadas de decisão mais assertivas.</a:t>
            </a:r>
          </a:p>
          <a:p>
            <a:pPr algn="l"/>
            <a:r>
              <a:rPr lang="pt-BR" sz="2200" b="1" i="0" dirty="0">
                <a:effectLst/>
                <a:latin typeface="system-ui"/>
              </a:rPr>
              <a:t>Existem vários benefícios que um </a:t>
            </a:r>
            <a:r>
              <a:rPr lang="pt-BR" sz="2200" b="1" i="0" u="none" strike="noStrike" dirty="0">
                <a:effectLst/>
                <a:latin typeface="system-ui"/>
                <a:hlinkClick r:id="rId3">
                  <a:extLst>
                    <a:ext uri="{A12FA001-AC4F-418D-AE19-62706E023703}">
                      <ahyp:hlinkClr xmlns:ahyp="http://schemas.microsoft.com/office/drawing/2018/hyperlinkcolor" val="tx"/>
                    </a:ext>
                  </a:extLst>
                </a:hlinkClick>
              </a:rPr>
              <a:t>software ERP</a:t>
            </a:r>
            <a:r>
              <a:rPr lang="pt-BR" sz="2200" b="1" i="0" dirty="0">
                <a:effectLst/>
                <a:latin typeface="system-ui"/>
              </a:rPr>
              <a:t> pode trazer para a sua empresa, seja ela de pequeno, médio ou grande porte.</a:t>
            </a:r>
          </a:p>
          <a:p>
            <a:endParaRPr lang="pt-BR" sz="2200" b="1" dirty="0"/>
          </a:p>
        </p:txBody>
      </p:sp>
      <p:pic>
        <p:nvPicPr>
          <p:cNvPr id="4" name="Imagem 3">
            <a:extLst>
              <a:ext uri="{FF2B5EF4-FFF2-40B4-BE49-F238E27FC236}">
                <a16:creationId xmlns:a16="http://schemas.microsoft.com/office/drawing/2014/main" id="{F411D1C7-036B-4C65-B775-29DEF6E5E654}"/>
              </a:ext>
            </a:extLst>
          </p:cNvPr>
          <p:cNvPicPr>
            <a:picLocks noChangeAspect="1"/>
          </p:cNvPicPr>
          <p:nvPr/>
        </p:nvPicPr>
        <p:blipFill>
          <a:blip r:embed="rId4"/>
          <a:stretch>
            <a:fillRect/>
          </a:stretch>
        </p:blipFill>
        <p:spPr>
          <a:xfrm>
            <a:off x="11287098" y="2975349"/>
            <a:ext cx="904902" cy="907302"/>
          </a:xfrm>
          <a:prstGeom prst="rect">
            <a:avLst/>
          </a:prstGeom>
        </p:spPr>
      </p:pic>
    </p:spTree>
    <p:extLst>
      <p:ext uri="{BB962C8B-B14F-4D97-AF65-F5344CB8AC3E}">
        <p14:creationId xmlns:p14="http://schemas.microsoft.com/office/powerpoint/2010/main" val="3972510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p:txBody>
          <a:bodyPr/>
          <a:lstStyle/>
          <a:p>
            <a:r>
              <a:rPr lang="pt-BR" b="1" dirty="0">
                <a:solidFill>
                  <a:schemeClr val="accent2">
                    <a:lumMod val="60000"/>
                    <a:lumOff val="40000"/>
                  </a:schemeClr>
                </a:solidFill>
              </a:rPr>
              <a:t>importância</a:t>
            </a: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2" y="2220458"/>
            <a:ext cx="9905999" cy="3541714"/>
          </a:xfrm>
        </p:spPr>
        <p:txBody>
          <a:bodyPr>
            <a:normAutofit fontScale="92500" lnSpcReduction="10000"/>
          </a:bodyPr>
          <a:lstStyle/>
          <a:p>
            <a:pPr algn="l"/>
            <a:r>
              <a:rPr lang="pt-BR" b="1" i="0" dirty="0">
                <a:effectLst/>
                <a:latin typeface="system-ui"/>
              </a:rPr>
              <a:t>Os sistemas ERP são um ativo importante para muitas organizações. Afinal, eles facilitam o funcionamento da sua empresa, unificando e protegendo suas informações e </a:t>
            </a:r>
            <a:r>
              <a:rPr lang="pt-BR" b="1" i="0" u="none" strike="noStrike" dirty="0">
                <a:effectLst/>
                <a:latin typeface="system-ui"/>
                <a:hlinkClick r:id="rId2">
                  <a:extLst>
                    <a:ext uri="{A12FA001-AC4F-418D-AE19-62706E023703}">
                      <ahyp:hlinkClr xmlns:ahyp="http://schemas.microsoft.com/office/drawing/2018/hyperlinkcolor" val="tx"/>
                    </a:ext>
                  </a:extLst>
                </a:hlinkClick>
              </a:rPr>
              <a:t>automatizando processos</a:t>
            </a:r>
            <a:r>
              <a:rPr lang="pt-BR" b="1" i="0" dirty="0">
                <a:effectLst/>
                <a:latin typeface="system-ui"/>
              </a:rPr>
              <a:t>.</a:t>
            </a:r>
          </a:p>
          <a:p>
            <a:pPr algn="l"/>
            <a:r>
              <a:rPr lang="pt-BR" b="1" i="0" dirty="0">
                <a:effectLst/>
                <a:latin typeface="system-ui"/>
              </a:rPr>
              <a:t>Com esses e muitos outros recursos, as vantagens do ERP em uma organização são claras, pois tornam as operações cotidianas e o planejamento a longo prazo mais eficientes.</a:t>
            </a:r>
          </a:p>
          <a:p>
            <a:pPr algn="l"/>
            <a:r>
              <a:rPr lang="pt-BR" b="1" i="0" dirty="0">
                <a:effectLst/>
                <a:latin typeface="system-ui"/>
              </a:rPr>
              <a:t>Abaixo estão alguns dos maiores benefícios ao implementar esse tipo de software.</a:t>
            </a:r>
          </a:p>
          <a:p>
            <a:endParaRPr lang="pt-BR" b="1" dirty="0"/>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3"/>
          <a:stretch>
            <a:fillRect/>
          </a:stretch>
        </p:blipFill>
        <p:spPr>
          <a:xfrm>
            <a:off x="11287098" y="2736062"/>
            <a:ext cx="904902" cy="907302"/>
          </a:xfrm>
          <a:prstGeom prst="rect">
            <a:avLst/>
          </a:prstGeom>
        </p:spPr>
      </p:pic>
    </p:spTree>
    <p:extLst>
      <p:ext uri="{BB962C8B-B14F-4D97-AF65-F5344CB8AC3E}">
        <p14:creationId xmlns:p14="http://schemas.microsoft.com/office/powerpoint/2010/main" val="4559302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p:txBody>
          <a:bodyPr/>
          <a:lstStyle/>
          <a:p>
            <a:pPr algn="l"/>
            <a:r>
              <a:rPr lang="pt-BR" b="1" i="0" dirty="0">
                <a:solidFill>
                  <a:srgbClr val="FFC000"/>
                </a:solidFill>
                <a:effectLst/>
                <a:latin typeface="-apple-system"/>
              </a:rPr>
              <a:t>1 – Otimização dos custos de TI</a:t>
            </a:r>
            <a:endParaRPr lang="pt-BR" b="0" i="0" dirty="0">
              <a:solidFill>
                <a:srgbClr val="FFC000"/>
              </a:solidFill>
              <a:effectLst/>
              <a:latin typeface="-apple-system"/>
            </a:endParaRP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2" y="2220458"/>
            <a:ext cx="9905999" cy="3541714"/>
          </a:xfrm>
        </p:spPr>
        <p:txBody>
          <a:bodyPr>
            <a:normAutofit fontScale="85000" lnSpcReduction="20000"/>
          </a:bodyPr>
          <a:lstStyle/>
          <a:p>
            <a:pPr algn="l"/>
            <a:r>
              <a:rPr lang="pt-BR" b="0" i="0" dirty="0">
                <a:effectLst/>
                <a:latin typeface="system-ui"/>
              </a:rPr>
              <a:t>Embora o ERP geralmente seja um grande investimento, ele pode unificar seus custos de TI e melhorar a eficiência.</a:t>
            </a:r>
          </a:p>
          <a:p>
            <a:pPr algn="l"/>
            <a:r>
              <a:rPr lang="pt-BR" b="0" i="0" dirty="0">
                <a:effectLst/>
                <a:latin typeface="system-ui"/>
              </a:rPr>
              <a:t>Assim, em vez de gastar recursos em vários sistemas que precisam de pessoal dedicado, infraestrutura, equipes de suporte e licenças, você pode concentrar todos esses custos em um único ERP.</a:t>
            </a:r>
          </a:p>
          <a:p>
            <a:pPr algn="l"/>
            <a:r>
              <a:rPr lang="pt-BR" b="0" i="0" dirty="0">
                <a:effectLst/>
                <a:latin typeface="system-ui"/>
              </a:rPr>
              <a:t>Ou seja, em vez de gastar mais em sistemas diferentes, você consegue economizar os gastos de TI centralizando tudo em um único ERP.</a:t>
            </a:r>
          </a:p>
          <a:p>
            <a:pPr algn="l"/>
            <a:r>
              <a:rPr lang="pt-BR" b="0" i="0" dirty="0">
                <a:effectLst/>
                <a:latin typeface="system-ui"/>
              </a:rPr>
              <a:t>O uso de um único sistema também reduz os requisitos de treinamento para os usuários finais. Porque eles precisam aprender apenas um sistema em vez de interagir com vários aplicativos individuais.</a:t>
            </a:r>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2"/>
          <a:stretch>
            <a:fillRect/>
          </a:stretch>
        </p:blipFill>
        <p:spPr>
          <a:xfrm>
            <a:off x="11287098" y="2736062"/>
            <a:ext cx="904902" cy="907302"/>
          </a:xfrm>
          <a:prstGeom prst="rect">
            <a:avLst/>
          </a:prstGeom>
        </p:spPr>
      </p:pic>
    </p:spTree>
    <p:extLst>
      <p:ext uri="{BB962C8B-B14F-4D97-AF65-F5344CB8AC3E}">
        <p14:creationId xmlns:p14="http://schemas.microsoft.com/office/powerpoint/2010/main" val="10630523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p:txBody>
          <a:bodyPr/>
          <a:lstStyle/>
          <a:p>
            <a:pPr algn="l"/>
            <a:r>
              <a:rPr lang="pt-BR" b="1" i="0" dirty="0">
                <a:solidFill>
                  <a:srgbClr val="FFC000"/>
                </a:solidFill>
                <a:effectLst/>
                <a:latin typeface="-apple-system"/>
              </a:rPr>
              <a:t>2 – Maior transparência</a:t>
            </a:r>
            <a:endParaRPr lang="pt-BR" b="0" i="0" dirty="0">
              <a:solidFill>
                <a:srgbClr val="FFC000"/>
              </a:solidFill>
              <a:effectLst/>
              <a:latin typeface="-apple-system"/>
            </a:endParaRP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2" y="1953758"/>
            <a:ext cx="9905999" cy="3541714"/>
          </a:xfrm>
        </p:spPr>
        <p:txBody>
          <a:bodyPr>
            <a:noAutofit/>
          </a:bodyPr>
          <a:lstStyle/>
          <a:p>
            <a:pPr algn="l"/>
            <a:r>
              <a:rPr lang="pt-BR" sz="1800" b="1" i="0" dirty="0">
                <a:effectLst/>
                <a:latin typeface="system-ui"/>
              </a:rPr>
              <a:t>O ERP permite acesso total a todos os processos importantes em seus negócios. Dessa forma, tornando os dados de todos os departamentos facilmente acessíveis a você e a sua alta administração.</a:t>
            </a:r>
          </a:p>
          <a:p>
            <a:pPr algn="l"/>
            <a:r>
              <a:rPr lang="pt-BR" sz="1800" b="1" i="0" dirty="0">
                <a:effectLst/>
                <a:latin typeface="system-ui"/>
              </a:rPr>
              <a:t>Por exemplo, você pode monitorar os níveis de estoque diariamente, incluindo as remessas futuras que ainda serão recebidas e o estoque atualmente em trânsito.</a:t>
            </a:r>
          </a:p>
          <a:p>
            <a:pPr algn="l"/>
            <a:r>
              <a:rPr lang="pt-BR" sz="1800" b="1" i="0" dirty="0">
                <a:effectLst/>
                <a:latin typeface="system-ui"/>
              </a:rPr>
              <a:t>Ao saber exatamente onde você está em relação aos níveis de estoque, você pode controlar seu capital de giro em um nível mais preciso. Com isso, sua </a:t>
            </a:r>
            <a:r>
              <a:rPr lang="pt-BR" sz="1800" b="1" i="0" u="none" strike="noStrike" dirty="0">
                <a:effectLst/>
                <a:latin typeface="system-ui"/>
                <a:hlinkClick r:id="rId2">
                  <a:extLst>
                    <a:ext uri="{A12FA001-AC4F-418D-AE19-62706E023703}">
                      <ahyp:hlinkClr xmlns:ahyp="http://schemas.microsoft.com/office/drawing/2018/hyperlinkcolor" val="tx"/>
                    </a:ext>
                  </a:extLst>
                </a:hlinkClick>
              </a:rPr>
              <a:t>gestão de estoque</a:t>
            </a:r>
            <a:r>
              <a:rPr lang="pt-BR" sz="1800" b="1" i="0" dirty="0">
                <a:effectLst/>
                <a:latin typeface="system-ui"/>
              </a:rPr>
              <a:t> se torna muito mais eficiente.</a:t>
            </a:r>
          </a:p>
          <a:p>
            <a:pPr algn="l"/>
            <a:r>
              <a:rPr lang="pt-BR" sz="1800" b="1" i="0" dirty="0">
                <a:effectLst/>
                <a:latin typeface="system-ui"/>
              </a:rPr>
              <a:t>Além disso, a disponibilidade de todas as informações da sua empresa em um local centralizado permite maior colaboração. E, por isso, a conclusão mais ágil e simplificada das tarefas.</a:t>
            </a:r>
          </a:p>
          <a:p>
            <a:pPr algn="l"/>
            <a:r>
              <a:rPr lang="pt-BR" sz="1800" b="1" i="0" dirty="0">
                <a:effectLst/>
                <a:latin typeface="system-ui"/>
              </a:rPr>
              <a:t>Essa maior transparência possibilita </a:t>
            </a:r>
            <a:r>
              <a:rPr lang="pt-BR" sz="1800" b="1" i="0" u="none" strike="noStrike" dirty="0">
                <a:effectLst/>
                <a:latin typeface="system-ui"/>
                <a:hlinkClick r:id="rId3">
                  <a:extLst>
                    <a:ext uri="{A12FA001-AC4F-418D-AE19-62706E023703}">
                      <ahyp:hlinkClr xmlns:ahyp="http://schemas.microsoft.com/office/drawing/2018/hyperlinkcolor" val="tx"/>
                    </a:ext>
                  </a:extLst>
                </a:hlinkClick>
              </a:rPr>
              <a:t>fluxos de trabalho</a:t>
            </a:r>
            <a:r>
              <a:rPr lang="pt-BR" sz="1800" b="1" i="0" dirty="0">
                <a:effectLst/>
                <a:latin typeface="system-ui"/>
              </a:rPr>
              <a:t> mais coerentes. Além disso, permite que processos interdepartamentais sejam facilmente rastreados com a máxima eficiência.</a:t>
            </a:r>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4"/>
          <a:stretch>
            <a:fillRect/>
          </a:stretch>
        </p:blipFill>
        <p:spPr>
          <a:xfrm>
            <a:off x="11287098" y="2736062"/>
            <a:ext cx="904902" cy="907302"/>
          </a:xfrm>
          <a:prstGeom prst="rect">
            <a:avLst/>
          </a:prstGeom>
        </p:spPr>
      </p:pic>
    </p:spTree>
    <p:extLst>
      <p:ext uri="{BB962C8B-B14F-4D97-AF65-F5344CB8AC3E}">
        <p14:creationId xmlns:p14="http://schemas.microsoft.com/office/powerpoint/2010/main" val="7950823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p:txBody>
          <a:bodyPr/>
          <a:lstStyle/>
          <a:p>
            <a:pPr algn="l"/>
            <a:r>
              <a:rPr lang="pt-BR" b="1" i="0" dirty="0">
                <a:solidFill>
                  <a:srgbClr val="FFC000"/>
                </a:solidFill>
                <a:effectLst/>
                <a:latin typeface="-apple-system"/>
              </a:rPr>
              <a:t>3 – Relatórios e planejamento aprimorados</a:t>
            </a:r>
            <a:endParaRPr lang="pt-BR" b="0" i="0" dirty="0">
              <a:solidFill>
                <a:srgbClr val="FFC000"/>
              </a:solidFill>
              <a:effectLst/>
              <a:latin typeface="-apple-system"/>
            </a:endParaRP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2" y="1810543"/>
            <a:ext cx="9905999" cy="3541714"/>
          </a:xfrm>
        </p:spPr>
        <p:txBody>
          <a:bodyPr>
            <a:noAutofit/>
          </a:bodyPr>
          <a:lstStyle/>
          <a:p>
            <a:pPr algn="l"/>
            <a:r>
              <a:rPr lang="pt-BR" sz="1800" b="0" i="0" dirty="0">
                <a:effectLst/>
                <a:latin typeface="system-ui"/>
              </a:rPr>
              <a:t>Outra vantagem do ERP é que a sua empresa terá um sistema de relatórios unificado para cada processo e disponíveis a qualquer momento.</a:t>
            </a:r>
          </a:p>
          <a:p>
            <a:pPr algn="l"/>
            <a:r>
              <a:rPr lang="pt-BR" sz="1800" b="0" i="0" dirty="0">
                <a:effectLst/>
                <a:latin typeface="system-ui"/>
              </a:rPr>
              <a:t>Esse tipo de software permite analisar e comparar funções entre departamentos, sem o incômodo de várias planilhas e e-mails.</a:t>
            </a:r>
          </a:p>
          <a:p>
            <a:pPr algn="l"/>
            <a:r>
              <a:rPr lang="pt-BR" sz="1800" b="0" i="0" dirty="0">
                <a:effectLst/>
                <a:latin typeface="system-ui"/>
              </a:rPr>
              <a:t>Os relatórios financeiros, por exemplo, como declarações de fluxo de caixa e renda, são integrados. Além disso, relatórios personalizados podem ser gerados rapidamente.</a:t>
            </a:r>
          </a:p>
          <a:p>
            <a:pPr algn="l"/>
            <a:r>
              <a:rPr lang="pt-BR" sz="1800" b="0" i="0" dirty="0">
                <a:effectLst/>
                <a:latin typeface="system-ui"/>
              </a:rPr>
              <a:t>Essa funcionalidade permite que as empresas obtenham um nível mais profundo de insight analítico em suas operações.</a:t>
            </a:r>
          </a:p>
          <a:p>
            <a:pPr algn="l"/>
            <a:r>
              <a:rPr lang="pt-BR" sz="1800" b="0" i="0" dirty="0">
                <a:effectLst/>
                <a:latin typeface="system-ui"/>
              </a:rPr>
              <a:t>Isso ajuda no planejamento corporativo, identificando os pontos fortes operacionais e as áreas problemáticas que precisam ser melhoradas.</a:t>
            </a:r>
          </a:p>
          <a:p>
            <a:pPr algn="l"/>
            <a:r>
              <a:rPr lang="pt-BR" sz="1800" b="0" i="0" dirty="0">
                <a:effectLst/>
                <a:latin typeface="system-ui"/>
              </a:rPr>
              <a:t>Fornecer esse tipo de visão detalhada dos dados de uma empresa possibilita a tomada de decisões mais bem informadas e com base em tendências e métricas.</a:t>
            </a:r>
          </a:p>
          <a:p>
            <a:pPr algn="l"/>
            <a:r>
              <a:rPr lang="pt-BR" sz="1800" b="0" i="0" dirty="0">
                <a:effectLst/>
                <a:latin typeface="system-ui"/>
              </a:rPr>
              <a:t>Afinal, como diria Henry Kissinger:</a:t>
            </a:r>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2"/>
          <a:stretch>
            <a:fillRect/>
          </a:stretch>
        </p:blipFill>
        <p:spPr>
          <a:xfrm>
            <a:off x="11287098" y="2736062"/>
            <a:ext cx="904902" cy="907302"/>
          </a:xfrm>
          <a:prstGeom prst="rect">
            <a:avLst/>
          </a:prstGeom>
        </p:spPr>
      </p:pic>
      <p:sp>
        <p:nvSpPr>
          <p:cNvPr id="5" name="AutoShape 2" descr="vantagens do ERP">
            <a:extLst>
              <a:ext uri="{FF2B5EF4-FFF2-40B4-BE49-F238E27FC236}">
                <a16:creationId xmlns:a16="http://schemas.microsoft.com/office/drawing/2014/main" id="{2EACFC2F-0E4A-4BD1-A19D-0A47B83596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3841127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2"/>
          <a:stretch>
            <a:fillRect/>
          </a:stretch>
        </p:blipFill>
        <p:spPr>
          <a:xfrm>
            <a:off x="11287098" y="2736062"/>
            <a:ext cx="904902" cy="907302"/>
          </a:xfrm>
          <a:prstGeom prst="rect">
            <a:avLst/>
          </a:prstGeom>
        </p:spPr>
      </p:pic>
      <p:pic>
        <p:nvPicPr>
          <p:cNvPr id="12" name="Espaço Reservado para Conteúdo 11">
            <a:extLst>
              <a:ext uri="{FF2B5EF4-FFF2-40B4-BE49-F238E27FC236}">
                <a16:creationId xmlns:a16="http://schemas.microsoft.com/office/drawing/2014/main" id="{B939ACC5-1056-4CEA-A96D-D0EFED05ACD1}"/>
              </a:ext>
            </a:extLst>
          </p:cNvPr>
          <p:cNvPicPr>
            <a:picLocks noGrp="1" noChangeAspect="1"/>
          </p:cNvPicPr>
          <p:nvPr>
            <p:ph idx="1"/>
          </p:nvPr>
        </p:nvPicPr>
        <p:blipFill>
          <a:blip r:embed="rId3"/>
          <a:stretch>
            <a:fillRect/>
          </a:stretch>
        </p:blipFill>
        <p:spPr>
          <a:xfrm>
            <a:off x="3647281" y="1039812"/>
            <a:ext cx="4553743" cy="4553743"/>
          </a:xfrm>
        </p:spPr>
      </p:pic>
    </p:spTree>
    <p:extLst>
      <p:ext uri="{BB962C8B-B14F-4D97-AF65-F5344CB8AC3E}">
        <p14:creationId xmlns:p14="http://schemas.microsoft.com/office/powerpoint/2010/main" val="269321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2753893"/>
            <a:ext cx="904902" cy="907302"/>
          </a:xfrm>
          <a:prstGeom prst="rect">
            <a:avLst/>
          </a:prstGeom>
        </p:spPr>
      </p:pic>
      <p:pic>
        <p:nvPicPr>
          <p:cNvPr id="4" name="Imagem 3">
            <a:extLst>
              <a:ext uri="{FF2B5EF4-FFF2-40B4-BE49-F238E27FC236}">
                <a16:creationId xmlns:a16="http://schemas.microsoft.com/office/drawing/2014/main" id="{39825867-2131-4A8C-877A-8DB9023C01A7}"/>
              </a:ext>
            </a:extLst>
          </p:cNvPr>
          <p:cNvPicPr>
            <a:picLocks noChangeAspect="1"/>
          </p:cNvPicPr>
          <p:nvPr/>
        </p:nvPicPr>
        <p:blipFill>
          <a:blip r:embed="rId3"/>
          <a:stretch>
            <a:fillRect/>
          </a:stretch>
        </p:blipFill>
        <p:spPr>
          <a:xfrm>
            <a:off x="0" y="0"/>
            <a:ext cx="4544971" cy="1434056"/>
          </a:xfrm>
          <a:prstGeom prst="rect">
            <a:avLst/>
          </a:prstGeom>
        </p:spPr>
      </p:pic>
      <p:pic>
        <p:nvPicPr>
          <p:cNvPr id="8" name="Imagem 7">
            <a:extLst>
              <a:ext uri="{FF2B5EF4-FFF2-40B4-BE49-F238E27FC236}">
                <a16:creationId xmlns:a16="http://schemas.microsoft.com/office/drawing/2014/main" id="{33D15A4A-B131-4D0D-9B46-E6374CCBD3D4}"/>
              </a:ext>
            </a:extLst>
          </p:cNvPr>
          <p:cNvPicPr>
            <a:picLocks noChangeAspect="1"/>
          </p:cNvPicPr>
          <p:nvPr/>
        </p:nvPicPr>
        <p:blipFill>
          <a:blip r:embed="rId4"/>
          <a:stretch>
            <a:fillRect/>
          </a:stretch>
        </p:blipFill>
        <p:spPr>
          <a:xfrm>
            <a:off x="4544971" y="152400"/>
            <a:ext cx="7643853" cy="1047750"/>
          </a:xfrm>
          <a:prstGeom prst="rect">
            <a:avLst/>
          </a:prstGeom>
        </p:spPr>
      </p:pic>
      <p:pic>
        <p:nvPicPr>
          <p:cNvPr id="11" name="Imagem 10">
            <a:extLst>
              <a:ext uri="{FF2B5EF4-FFF2-40B4-BE49-F238E27FC236}">
                <a16:creationId xmlns:a16="http://schemas.microsoft.com/office/drawing/2014/main" id="{75C0FAA7-EBF0-4262-B557-6BB95B2C169C}"/>
              </a:ext>
            </a:extLst>
          </p:cNvPr>
          <p:cNvPicPr>
            <a:picLocks noChangeAspect="1"/>
          </p:cNvPicPr>
          <p:nvPr/>
        </p:nvPicPr>
        <p:blipFill>
          <a:blip r:embed="rId5"/>
          <a:stretch>
            <a:fillRect/>
          </a:stretch>
        </p:blipFill>
        <p:spPr>
          <a:xfrm>
            <a:off x="1833731" y="1497075"/>
            <a:ext cx="8558044" cy="5228998"/>
          </a:xfrm>
          <a:prstGeom prst="rect">
            <a:avLst/>
          </a:prstGeom>
        </p:spPr>
      </p:pic>
    </p:spTree>
    <p:extLst>
      <p:ext uri="{BB962C8B-B14F-4D97-AF65-F5344CB8AC3E}">
        <p14:creationId xmlns:p14="http://schemas.microsoft.com/office/powerpoint/2010/main" val="3061687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p:txBody>
          <a:bodyPr/>
          <a:lstStyle/>
          <a:p>
            <a:pPr algn="l"/>
            <a:r>
              <a:rPr lang="pt-BR" b="1" i="0" dirty="0">
                <a:solidFill>
                  <a:srgbClr val="FFC000"/>
                </a:solidFill>
                <a:effectLst/>
                <a:latin typeface="-apple-system"/>
              </a:rPr>
              <a:t>4 – Personalização completa</a:t>
            </a:r>
            <a:endParaRPr lang="pt-BR" b="0" i="0" dirty="0">
              <a:solidFill>
                <a:srgbClr val="FFC000"/>
              </a:solidFill>
              <a:effectLst/>
              <a:latin typeface="-apple-system"/>
            </a:endParaRP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2" y="2220458"/>
            <a:ext cx="9905999" cy="3541714"/>
          </a:xfrm>
        </p:spPr>
        <p:txBody>
          <a:bodyPr>
            <a:normAutofit fontScale="85000" lnSpcReduction="20000"/>
          </a:bodyPr>
          <a:lstStyle/>
          <a:p>
            <a:pPr algn="l"/>
            <a:r>
              <a:rPr lang="pt-BR" b="1" i="0" dirty="0">
                <a:effectLst/>
                <a:latin typeface="system-ui"/>
              </a:rPr>
              <a:t>Uma das maiores vantagens do ERP é a possibilidade de implementar esse tipo de software de acordo com as necessidades específicas de negócio.</a:t>
            </a:r>
          </a:p>
          <a:p>
            <a:pPr algn="l"/>
            <a:r>
              <a:rPr lang="pt-BR" b="1" i="0" dirty="0">
                <a:effectLst/>
                <a:latin typeface="system-ui"/>
              </a:rPr>
              <a:t>A maioria dos fornecedores de ERP oferece vários aplicativos que podem ser implementados em conjunto. Dessa forma, sua empresa pode escolher quais componentes funcionam melhor e deixar de fora o que você não precisa.</a:t>
            </a:r>
          </a:p>
          <a:p>
            <a:pPr algn="l"/>
            <a:r>
              <a:rPr lang="pt-BR" b="1" i="0" dirty="0">
                <a:effectLst/>
                <a:latin typeface="system-ui"/>
              </a:rPr>
              <a:t>Outro aspecto da customização envolve como o software é implementado. As duas principais implantações são no local e através da nuvem. Com um sistema no local, o software físico deve ser adquirido e instalado em todos os computadores e servidores da empresa. Com um sistema baseado em nuvem, todo o pacote de software é gerenciado por um provedor de ERP.</a:t>
            </a:r>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2"/>
          <a:stretch>
            <a:fillRect/>
          </a:stretch>
        </p:blipFill>
        <p:spPr>
          <a:xfrm>
            <a:off x="11287098" y="2736062"/>
            <a:ext cx="904902" cy="907302"/>
          </a:xfrm>
          <a:prstGeom prst="rect">
            <a:avLst/>
          </a:prstGeom>
        </p:spPr>
      </p:pic>
      <p:sp>
        <p:nvSpPr>
          <p:cNvPr id="5" name="AutoShape 2" descr="vantagens do ERP">
            <a:extLst>
              <a:ext uri="{FF2B5EF4-FFF2-40B4-BE49-F238E27FC236}">
                <a16:creationId xmlns:a16="http://schemas.microsoft.com/office/drawing/2014/main" id="{2EACFC2F-0E4A-4BD1-A19D-0A47B83596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3408010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p:txBody>
          <a:bodyPr/>
          <a:lstStyle/>
          <a:p>
            <a:pPr algn="l"/>
            <a:r>
              <a:rPr lang="pt-BR" b="1" i="0" dirty="0">
                <a:solidFill>
                  <a:srgbClr val="FFC000"/>
                </a:solidFill>
                <a:effectLst/>
                <a:latin typeface="-apple-system"/>
              </a:rPr>
              <a:t>5 – Melhor eficiência</a:t>
            </a:r>
            <a:endParaRPr lang="pt-BR" b="0" i="0" dirty="0">
              <a:solidFill>
                <a:srgbClr val="FFC000"/>
              </a:solidFill>
              <a:effectLst/>
              <a:latin typeface="-apple-system"/>
            </a:endParaRP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2" y="2220458"/>
            <a:ext cx="9905999" cy="3541714"/>
          </a:xfrm>
        </p:spPr>
        <p:txBody>
          <a:bodyPr>
            <a:normAutofit/>
          </a:bodyPr>
          <a:lstStyle/>
          <a:p>
            <a:pPr algn="l"/>
            <a:r>
              <a:rPr lang="pt-BR" b="1" i="0" dirty="0">
                <a:effectLst/>
                <a:latin typeface="system-ui"/>
              </a:rPr>
              <a:t>Juntamente com custos reduzidos de TI e treinamento, um ERP pode reduzir o tempo e o esforço exigidos pela sua força de trabalho para realizar suas atividades diárias. Corretamente implementado, um ERP consegue minimizar ou eliminar processos manuais repetitivos, liberando assim os membros da equipe para se concentrarem em outras tarefas.</a:t>
            </a:r>
          </a:p>
          <a:p>
            <a:pPr algn="l"/>
            <a:r>
              <a:rPr lang="pt-BR" b="1" i="0" dirty="0">
                <a:effectLst/>
                <a:latin typeface="system-ui"/>
              </a:rPr>
              <a:t>O sistema também pode auxiliar na adoção e aplicação de melhores práticas do setor, alinhando todas as ações em toda a empresa.</a:t>
            </a:r>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2"/>
          <a:stretch>
            <a:fillRect/>
          </a:stretch>
        </p:blipFill>
        <p:spPr>
          <a:xfrm>
            <a:off x="11287098" y="2736062"/>
            <a:ext cx="904902" cy="907302"/>
          </a:xfrm>
          <a:prstGeom prst="rect">
            <a:avLst/>
          </a:prstGeom>
        </p:spPr>
      </p:pic>
      <p:sp>
        <p:nvSpPr>
          <p:cNvPr id="5" name="AutoShape 2" descr="vantagens do ERP">
            <a:extLst>
              <a:ext uri="{FF2B5EF4-FFF2-40B4-BE49-F238E27FC236}">
                <a16:creationId xmlns:a16="http://schemas.microsoft.com/office/drawing/2014/main" id="{2EACFC2F-0E4A-4BD1-A19D-0A47B83596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12238448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p:txBody>
          <a:bodyPr/>
          <a:lstStyle/>
          <a:p>
            <a:pPr algn="l"/>
            <a:r>
              <a:rPr lang="pt-BR" b="1" i="0" dirty="0">
                <a:solidFill>
                  <a:srgbClr val="FFC000"/>
                </a:solidFill>
                <a:effectLst/>
                <a:latin typeface="-apple-system"/>
              </a:rPr>
              <a:t>6 – Atendimento ao cliente</a:t>
            </a:r>
            <a:endParaRPr lang="pt-BR" b="0" i="0" dirty="0">
              <a:solidFill>
                <a:srgbClr val="FFC000"/>
              </a:solidFill>
              <a:effectLst/>
              <a:latin typeface="-apple-system"/>
            </a:endParaRP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2" y="2220458"/>
            <a:ext cx="9905999" cy="3541714"/>
          </a:xfrm>
        </p:spPr>
        <p:txBody>
          <a:bodyPr>
            <a:normAutofit fontScale="92500"/>
          </a:bodyPr>
          <a:lstStyle/>
          <a:p>
            <a:pPr algn="l"/>
            <a:r>
              <a:rPr lang="pt-BR" b="1" i="0" dirty="0">
                <a:effectLst/>
                <a:latin typeface="system-ui"/>
              </a:rPr>
              <a:t>Os clientes da sua empresa também se beneficiam das vantagens do ERP.</a:t>
            </a:r>
          </a:p>
          <a:p>
            <a:pPr algn="l"/>
            <a:r>
              <a:rPr lang="pt-BR" b="1" i="0" dirty="0">
                <a:effectLst/>
                <a:latin typeface="system-ui"/>
              </a:rPr>
              <a:t>Uma das prioridades com as quais uma empresa deve se preocupar é com a aquisição e retenção de clientes. Nesse sentido, um sistema ERP centraliza as informações sobre os clientes e permite que as equipes de </a:t>
            </a:r>
            <a:r>
              <a:rPr lang="pt-BR" b="1" i="0" u="none" strike="noStrike" dirty="0">
                <a:effectLst/>
                <a:latin typeface="system-ui"/>
                <a:hlinkClick r:id="rId2">
                  <a:extLst>
                    <a:ext uri="{A12FA001-AC4F-418D-AE19-62706E023703}">
                      <ahyp:hlinkClr xmlns:ahyp="http://schemas.microsoft.com/office/drawing/2018/hyperlinkcolor" val="tx"/>
                    </a:ext>
                  </a:extLst>
                </a:hlinkClick>
              </a:rPr>
              <a:t>vendas e de marketing</a:t>
            </a:r>
            <a:r>
              <a:rPr lang="pt-BR" b="1" i="0" dirty="0">
                <a:effectLst/>
                <a:latin typeface="system-ui"/>
              </a:rPr>
              <a:t>, por exemplo, tracem estratégias de relacionamento mais eficazes.</a:t>
            </a:r>
          </a:p>
          <a:p>
            <a:pPr algn="l"/>
            <a:r>
              <a:rPr lang="pt-BR" b="1" i="0" dirty="0">
                <a:effectLst/>
                <a:latin typeface="system-ui"/>
              </a:rPr>
              <a:t>Por meio do acompanhamento de ponta a ponta e da percepção oferecida por um ERP, você pode fornecer uma melhor interação com o seu público, desde o marketing direcionado até o atendimento e finalização da compra.</a:t>
            </a:r>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3"/>
          <a:stretch>
            <a:fillRect/>
          </a:stretch>
        </p:blipFill>
        <p:spPr>
          <a:xfrm>
            <a:off x="11287098" y="2736062"/>
            <a:ext cx="904902" cy="907302"/>
          </a:xfrm>
          <a:prstGeom prst="rect">
            <a:avLst/>
          </a:prstGeom>
        </p:spPr>
      </p:pic>
      <p:sp>
        <p:nvSpPr>
          <p:cNvPr id="5" name="AutoShape 2" descr="vantagens do ERP">
            <a:extLst>
              <a:ext uri="{FF2B5EF4-FFF2-40B4-BE49-F238E27FC236}">
                <a16:creationId xmlns:a16="http://schemas.microsoft.com/office/drawing/2014/main" id="{2EACFC2F-0E4A-4BD1-A19D-0A47B83596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38007724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p:txBody>
          <a:bodyPr/>
          <a:lstStyle/>
          <a:p>
            <a:pPr algn="l"/>
            <a:r>
              <a:rPr lang="pt-BR" b="1" i="0" dirty="0">
                <a:solidFill>
                  <a:srgbClr val="FFC000"/>
                </a:solidFill>
                <a:effectLst/>
                <a:latin typeface="-apple-system"/>
              </a:rPr>
              <a:t>7 – Segurança de dados</a:t>
            </a:r>
            <a:endParaRPr lang="pt-BR" b="0" i="0" dirty="0">
              <a:solidFill>
                <a:srgbClr val="FFC000"/>
              </a:solidFill>
              <a:effectLst/>
              <a:latin typeface="-apple-system"/>
            </a:endParaRP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2" y="2220458"/>
            <a:ext cx="9905999" cy="3541714"/>
          </a:xfrm>
        </p:spPr>
        <p:txBody>
          <a:bodyPr>
            <a:normAutofit fontScale="85000" lnSpcReduction="20000"/>
          </a:bodyPr>
          <a:lstStyle/>
          <a:p>
            <a:pPr algn="l"/>
            <a:r>
              <a:rPr lang="pt-BR" b="0" i="0" dirty="0">
                <a:effectLst/>
                <a:latin typeface="system-ui"/>
              </a:rPr>
              <a:t>O sistema ERP garante maior segurança aos dados da sua empresa. Você pode, por exemplo, criar níveis de acesso e controlar quem pode visualizar e editar determinadas informações</a:t>
            </a:r>
          </a:p>
          <a:p>
            <a:pPr algn="l"/>
            <a:r>
              <a:rPr lang="pt-BR" b="0" i="0" dirty="0">
                <a:effectLst/>
                <a:latin typeface="system-ui"/>
              </a:rPr>
              <a:t>Além disso, o que ajuda os </a:t>
            </a:r>
            <a:r>
              <a:rPr lang="pt-BR" b="0" i="0" dirty="0" err="1">
                <a:effectLst/>
                <a:latin typeface="system-ui"/>
              </a:rPr>
              <a:t>ERPs</a:t>
            </a:r>
            <a:r>
              <a:rPr lang="pt-BR" b="0" i="0" dirty="0">
                <a:effectLst/>
                <a:latin typeface="system-ui"/>
              </a:rPr>
              <a:t> a manter um alto nível de segurança de dados é que eles fornecem um único sistema de entrada.</a:t>
            </a:r>
          </a:p>
          <a:p>
            <a:pPr algn="l"/>
            <a:r>
              <a:rPr lang="pt-BR" b="0" i="0" dirty="0">
                <a:effectLst/>
                <a:latin typeface="system-ui"/>
              </a:rPr>
              <a:t>Mesclar informações de vários sistemas geralmente causa conflitos entre as fontes, mas quando tudo isso é unificado é possível melhorar a precisão, a consistência e a segurança dos dados de sua empresa.</a:t>
            </a:r>
          </a:p>
          <a:p>
            <a:pPr algn="l"/>
            <a:r>
              <a:rPr lang="pt-BR" b="0" i="0" dirty="0">
                <a:effectLst/>
                <a:latin typeface="system-ui"/>
              </a:rPr>
              <a:t>O sistema de banco de dados do ERP também permite backups centralizados de seus dados confidenciais.</a:t>
            </a:r>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2"/>
          <a:stretch>
            <a:fillRect/>
          </a:stretch>
        </p:blipFill>
        <p:spPr>
          <a:xfrm>
            <a:off x="11287098" y="2736062"/>
            <a:ext cx="904902" cy="907302"/>
          </a:xfrm>
          <a:prstGeom prst="rect">
            <a:avLst/>
          </a:prstGeom>
        </p:spPr>
      </p:pic>
      <p:sp>
        <p:nvSpPr>
          <p:cNvPr id="5" name="AutoShape 2" descr="vantagens do ERP">
            <a:extLst>
              <a:ext uri="{FF2B5EF4-FFF2-40B4-BE49-F238E27FC236}">
                <a16:creationId xmlns:a16="http://schemas.microsoft.com/office/drawing/2014/main" id="{2EACFC2F-0E4A-4BD1-A19D-0A47B83596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6533546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p:txBody>
          <a:bodyPr/>
          <a:lstStyle/>
          <a:p>
            <a:pPr algn="l"/>
            <a:r>
              <a:rPr lang="pt-BR" b="1" i="0" dirty="0">
                <a:solidFill>
                  <a:srgbClr val="FFC000"/>
                </a:solidFill>
                <a:effectLst/>
                <a:latin typeface="-apple-system"/>
              </a:rPr>
              <a:t>8 – Melhor colaboração e fluxos de trabalho</a:t>
            </a:r>
            <a:endParaRPr lang="pt-BR" b="0" i="0" dirty="0">
              <a:solidFill>
                <a:srgbClr val="FFC000"/>
              </a:solidFill>
              <a:effectLst/>
              <a:latin typeface="-apple-system"/>
            </a:endParaRP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2" y="2220458"/>
            <a:ext cx="9905999" cy="3541714"/>
          </a:xfrm>
        </p:spPr>
        <p:txBody>
          <a:bodyPr>
            <a:noAutofit/>
          </a:bodyPr>
          <a:lstStyle/>
          <a:p>
            <a:pPr algn="l"/>
            <a:r>
              <a:rPr lang="pt-BR" sz="1800" b="1" i="0" dirty="0">
                <a:effectLst/>
                <a:latin typeface="system-ui"/>
              </a:rPr>
              <a:t>A colaboração é uma parte essencial de um negócio próspero. Mas nem sempre esse aspecto pode ser facilmente observado nas empresas.</a:t>
            </a:r>
          </a:p>
          <a:p>
            <a:pPr algn="l"/>
            <a:r>
              <a:rPr lang="pt-BR" sz="1800" b="1" i="0" dirty="0">
                <a:effectLst/>
                <a:latin typeface="system-ui"/>
              </a:rPr>
              <a:t>Uma plataforma de ERP agiliza o processo de colaboração entre os funcionários e os departamentos, fornecendo um banco de dados interdepartamental, onde as informações de cada setor são canalizadas para um único local centralizado.</a:t>
            </a:r>
          </a:p>
          <a:p>
            <a:pPr algn="l"/>
            <a:r>
              <a:rPr lang="pt-BR" sz="1800" b="1" i="0" dirty="0">
                <a:effectLst/>
                <a:latin typeface="system-ui"/>
              </a:rPr>
              <a:t>Isso permite atualizações de projetos em tempo real e melhor comunicação em toda a empresa.</a:t>
            </a:r>
          </a:p>
          <a:p>
            <a:pPr algn="l"/>
            <a:r>
              <a:rPr lang="pt-BR" sz="1800" b="1" i="0" dirty="0">
                <a:effectLst/>
                <a:latin typeface="system-ui"/>
              </a:rPr>
              <a:t>Com um </a:t>
            </a:r>
            <a:r>
              <a:rPr lang="pt-BR" sz="1800" b="1" i="0" u="none" strike="noStrike" dirty="0">
                <a:effectLst/>
                <a:latin typeface="system-ui"/>
                <a:hlinkClick r:id="rId2">
                  <a:extLst>
                    <a:ext uri="{A12FA001-AC4F-418D-AE19-62706E023703}">
                      <ahyp:hlinkClr xmlns:ahyp="http://schemas.microsoft.com/office/drawing/2018/hyperlinkcolor" val="tx"/>
                    </a:ext>
                  </a:extLst>
                </a:hlinkClick>
              </a:rPr>
              <a:t>sistema ERP</a:t>
            </a:r>
            <a:r>
              <a:rPr lang="pt-BR" sz="1800" b="1" i="0" dirty="0">
                <a:effectLst/>
                <a:latin typeface="system-ui"/>
              </a:rPr>
              <a:t>, todos os funcionários têm acesso, por exemplo, a dados relacionados ao desempenho da empresa e ao papel de cada um nessa evolução.</a:t>
            </a:r>
          </a:p>
          <a:p>
            <a:pPr algn="l"/>
            <a:r>
              <a:rPr lang="pt-BR" sz="1800" b="1" i="0" dirty="0">
                <a:effectLst/>
                <a:latin typeface="system-ui"/>
              </a:rPr>
              <a:t>Isso incentiva a proatividade e o engajamento dos colaboradores, ao mesmo tempo em que os faz sentirem-se mais valorizados.</a:t>
            </a:r>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3"/>
          <a:stretch>
            <a:fillRect/>
          </a:stretch>
        </p:blipFill>
        <p:spPr>
          <a:xfrm>
            <a:off x="11287098" y="2736062"/>
            <a:ext cx="904902" cy="907302"/>
          </a:xfrm>
          <a:prstGeom prst="rect">
            <a:avLst/>
          </a:prstGeom>
        </p:spPr>
      </p:pic>
      <p:sp>
        <p:nvSpPr>
          <p:cNvPr id="5" name="AutoShape 2" descr="vantagens do ERP">
            <a:extLst>
              <a:ext uri="{FF2B5EF4-FFF2-40B4-BE49-F238E27FC236}">
                <a16:creationId xmlns:a16="http://schemas.microsoft.com/office/drawing/2014/main" id="{2EACFC2F-0E4A-4BD1-A19D-0A47B83596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3646378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a:xfrm>
            <a:off x="1141412" y="275618"/>
            <a:ext cx="9905998" cy="1478570"/>
          </a:xfrm>
        </p:spPr>
        <p:txBody>
          <a:bodyPr/>
          <a:lstStyle/>
          <a:p>
            <a:pPr algn="l"/>
            <a:r>
              <a:rPr lang="pt-BR" b="1" i="0" dirty="0">
                <a:solidFill>
                  <a:srgbClr val="FFC000"/>
                </a:solidFill>
                <a:effectLst/>
                <a:latin typeface="-apple-system"/>
              </a:rPr>
              <a:t>9 – Melhoria na gestão de estoque</a:t>
            </a:r>
            <a:endParaRPr lang="pt-BR" b="0" i="0" dirty="0">
              <a:solidFill>
                <a:srgbClr val="FFC000"/>
              </a:solidFill>
              <a:effectLst/>
              <a:latin typeface="-apple-system"/>
            </a:endParaRP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1" y="1754188"/>
            <a:ext cx="9905999" cy="3541714"/>
          </a:xfrm>
        </p:spPr>
        <p:txBody>
          <a:bodyPr>
            <a:noAutofit/>
          </a:bodyPr>
          <a:lstStyle/>
          <a:p>
            <a:pPr algn="l"/>
            <a:r>
              <a:rPr lang="pt-BR" sz="1600" b="0" i="0" dirty="0">
                <a:effectLst/>
                <a:latin typeface="system-ui"/>
              </a:rPr>
              <a:t>Para empresas que lidam com a movimentação de estoque físico e produção, um sistema ERP reforça o gerenciamento da cadeia de suprimentos de várias maneiras.</a:t>
            </a:r>
          </a:p>
          <a:p>
            <a:pPr algn="l"/>
            <a:r>
              <a:rPr lang="pt-BR" sz="1600" b="0" i="0" dirty="0">
                <a:effectLst/>
                <a:latin typeface="system-ui"/>
              </a:rPr>
              <a:t>Essa melhoria resulta em prazos de entrega menores, entregas mais pontuais e muitos outros benefícios que melhoram a operação geral e o sucesso de seus negócios.</a:t>
            </a:r>
          </a:p>
          <a:p>
            <a:pPr algn="l"/>
            <a:r>
              <a:rPr lang="pt-BR" sz="1600" b="0" i="0" dirty="0">
                <a:effectLst/>
                <a:latin typeface="system-ui"/>
              </a:rPr>
              <a:t>Por meio de uma plataforma de ERP bem projetada, sua cadeia de suprimentos pode se tornar mais responsiva por meio de uma melhor previsão de demanda, gerenciamento de estoque, aquisições e muito mais.</a:t>
            </a:r>
          </a:p>
          <a:p>
            <a:pPr algn="l"/>
            <a:r>
              <a:rPr lang="pt-BR" sz="1600" b="0" i="0" dirty="0">
                <a:effectLst/>
                <a:latin typeface="system-ui"/>
              </a:rPr>
              <a:t>Uma cadeia de suprimentos simplificada também facilita as inovações de manufatura, o que pode ajudá-lo a reduzir custos e </a:t>
            </a:r>
            <a:r>
              <a:rPr lang="pt-BR" sz="1600" b="1" i="0" u="none" strike="noStrike" dirty="0">
                <a:effectLst/>
                <a:latin typeface="system-ui"/>
                <a:hlinkClick r:id="rId2">
                  <a:extLst>
                    <a:ext uri="{A12FA001-AC4F-418D-AE19-62706E023703}">
                      <ahyp:hlinkClr xmlns:ahyp="http://schemas.microsoft.com/office/drawing/2018/hyperlinkcolor" val="tx"/>
                    </a:ext>
                  </a:extLst>
                </a:hlinkClick>
              </a:rPr>
              <a:t>desenvolver novos produtos</a:t>
            </a:r>
            <a:r>
              <a:rPr lang="pt-BR" sz="1600" b="0" i="0" dirty="0">
                <a:effectLst/>
                <a:latin typeface="system-ui"/>
              </a:rPr>
              <a:t> interessantes que proporcionam à sua empresa a vantagem competitiva de que precisa para permanecer à frente.</a:t>
            </a:r>
          </a:p>
          <a:p>
            <a:pPr algn="l"/>
            <a:r>
              <a:rPr lang="pt-BR" sz="1600" b="0" i="0" dirty="0">
                <a:effectLst/>
                <a:latin typeface="system-ui"/>
              </a:rPr>
              <a:t>Além disso, um ERP pode melhorar significativamente a lucratividade e reduzir os excedentes que envolvem estoque e produção.</a:t>
            </a:r>
          </a:p>
          <a:p>
            <a:pPr algn="l"/>
            <a:r>
              <a:rPr lang="pt-BR" sz="1600" b="0" i="0" dirty="0">
                <a:effectLst/>
                <a:latin typeface="system-ui"/>
              </a:rPr>
              <a:t>O conhecimento unificado dos cronogramas de vendas, produção e entrega permite que os níveis de estoque sejam otimizados, em vez de se basear em “achismos” para volumes futuros.</a:t>
            </a:r>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3"/>
          <a:stretch>
            <a:fillRect/>
          </a:stretch>
        </p:blipFill>
        <p:spPr>
          <a:xfrm>
            <a:off x="11287098" y="2736062"/>
            <a:ext cx="904902" cy="907302"/>
          </a:xfrm>
          <a:prstGeom prst="rect">
            <a:avLst/>
          </a:prstGeom>
        </p:spPr>
      </p:pic>
      <p:sp>
        <p:nvSpPr>
          <p:cNvPr id="5" name="AutoShape 2" descr="vantagens do ERP">
            <a:extLst>
              <a:ext uri="{FF2B5EF4-FFF2-40B4-BE49-F238E27FC236}">
                <a16:creationId xmlns:a16="http://schemas.microsoft.com/office/drawing/2014/main" id="{2EACFC2F-0E4A-4BD1-A19D-0A47B83596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23056721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88B6A-8644-45CE-AE63-19DFE50CFDE9}"/>
              </a:ext>
            </a:extLst>
          </p:cNvPr>
          <p:cNvSpPr>
            <a:spLocks noGrp="1"/>
          </p:cNvSpPr>
          <p:nvPr>
            <p:ph type="title"/>
          </p:nvPr>
        </p:nvSpPr>
        <p:spPr>
          <a:xfrm>
            <a:off x="1141412" y="275618"/>
            <a:ext cx="9905998" cy="1478570"/>
          </a:xfrm>
        </p:spPr>
        <p:txBody>
          <a:bodyPr/>
          <a:lstStyle/>
          <a:p>
            <a:pPr algn="l"/>
            <a:r>
              <a:rPr lang="pt-BR" b="1" i="0" dirty="0">
                <a:solidFill>
                  <a:srgbClr val="FFC000"/>
                </a:solidFill>
                <a:effectLst/>
                <a:latin typeface="-apple-system"/>
              </a:rPr>
              <a:t>10 – Maior escalabilidade</a:t>
            </a:r>
            <a:endParaRPr lang="pt-BR" b="0" i="0" dirty="0">
              <a:solidFill>
                <a:srgbClr val="FFC000"/>
              </a:solidFill>
              <a:effectLst/>
              <a:latin typeface="-apple-system"/>
            </a:endParaRPr>
          </a:p>
        </p:txBody>
      </p:sp>
      <p:sp>
        <p:nvSpPr>
          <p:cNvPr id="3" name="Espaço Reservado para Conteúdo 2">
            <a:extLst>
              <a:ext uri="{FF2B5EF4-FFF2-40B4-BE49-F238E27FC236}">
                <a16:creationId xmlns:a16="http://schemas.microsoft.com/office/drawing/2014/main" id="{3B88777B-2A67-4D6B-9333-60AAF2180829}"/>
              </a:ext>
            </a:extLst>
          </p:cNvPr>
          <p:cNvSpPr>
            <a:spLocks noGrp="1"/>
          </p:cNvSpPr>
          <p:nvPr>
            <p:ph idx="1"/>
          </p:nvPr>
        </p:nvSpPr>
        <p:spPr>
          <a:xfrm>
            <a:off x="1141411" y="1754188"/>
            <a:ext cx="9905999" cy="3541714"/>
          </a:xfrm>
        </p:spPr>
        <p:txBody>
          <a:bodyPr>
            <a:noAutofit/>
          </a:bodyPr>
          <a:lstStyle/>
          <a:p>
            <a:pPr algn="l"/>
            <a:r>
              <a:rPr lang="pt-BR" sz="2200" b="0" i="0" dirty="0">
                <a:effectLst/>
                <a:latin typeface="system-ui"/>
              </a:rPr>
              <a:t>Para garantir o sucesso contínuo do seu negócio, você deve ficar de olho no futuro. Com muita frequência, as empresas deixam de planejar adequadamente e enfrentam problemas de crescimento que representam sérios obstáculos.</a:t>
            </a:r>
          </a:p>
          <a:p>
            <a:pPr algn="l"/>
            <a:r>
              <a:rPr lang="pt-BR" sz="2200" b="0" i="0" dirty="0">
                <a:effectLst/>
                <a:latin typeface="system-ui"/>
              </a:rPr>
              <a:t>Ter um software que possa acomodar de forma elegante e eficiente o crescimento de sua empresa é de extrema importância, e o sistema ERP correto torna isso mais fácil.</a:t>
            </a:r>
          </a:p>
          <a:p>
            <a:pPr algn="l"/>
            <a:r>
              <a:rPr lang="pt-BR" sz="2200" b="0" i="0" dirty="0">
                <a:effectLst/>
                <a:latin typeface="system-ui"/>
              </a:rPr>
              <a:t>Se você está expandindo sua base de clientes, adentrando novos mercados, desenvolvendo novos processos ou produtos, um ERP pode ser adaptado para cada momento do seu negócio.</a:t>
            </a:r>
          </a:p>
          <a:p>
            <a:pPr algn="l"/>
            <a:r>
              <a:rPr lang="pt-BR" sz="2200" b="0" i="0" dirty="0">
                <a:effectLst/>
                <a:latin typeface="system-ui"/>
              </a:rPr>
              <a:t>Quer entender ainda melhor o que é um ERP? Então, assista a este vídeo do Mestre ERP:</a:t>
            </a:r>
          </a:p>
        </p:txBody>
      </p:sp>
      <p:pic>
        <p:nvPicPr>
          <p:cNvPr id="4" name="Imagem 3">
            <a:extLst>
              <a:ext uri="{FF2B5EF4-FFF2-40B4-BE49-F238E27FC236}">
                <a16:creationId xmlns:a16="http://schemas.microsoft.com/office/drawing/2014/main" id="{AC82A969-16B9-44D3-99A6-5A0DF71C1B3E}"/>
              </a:ext>
            </a:extLst>
          </p:cNvPr>
          <p:cNvPicPr>
            <a:picLocks noChangeAspect="1"/>
          </p:cNvPicPr>
          <p:nvPr/>
        </p:nvPicPr>
        <p:blipFill>
          <a:blip r:embed="rId2"/>
          <a:stretch>
            <a:fillRect/>
          </a:stretch>
        </p:blipFill>
        <p:spPr>
          <a:xfrm>
            <a:off x="11287098" y="2736062"/>
            <a:ext cx="904902" cy="907302"/>
          </a:xfrm>
          <a:prstGeom prst="rect">
            <a:avLst/>
          </a:prstGeom>
        </p:spPr>
      </p:pic>
      <p:sp>
        <p:nvSpPr>
          <p:cNvPr id="5" name="AutoShape 2" descr="vantagens do ERP">
            <a:extLst>
              <a:ext uri="{FF2B5EF4-FFF2-40B4-BE49-F238E27FC236}">
                <a16:creationId xmlns:a16="http://schemas.microsoft.com/office/drawing/2014/main" id="{2EACFC2F-0E4A-4BD1-A19D-0A47B83596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3400977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73E42F-4DBB-4891-AE2E-36C89438A0C7}"/>
              </a:ext>
            </a:extLst>
          </p:cNvPr>
          <p:cNvSpPr>
            <a:spLocks noGrp="1"/>
          </p:cNvSpPr>
          <p:nvPr>
            <p:ph type="title"/>
          </p:nvPr>
        </p:nvSpPr>
        <p:spPr/>
        <p:txBody>
          <a:bodyPr/>
          <a:lstStyle/>
          <a:p>
            <a:pPr algn="ctr"/>
            <a:r>
              <a:rPr lang="pt-BR" dirty="0"/>
              <a:t>Economize – não precisa comprar- alugue</a:t>
            </a:r>
          </a:p>
        </p:txBody>
      </p:sp>
      <p:pic>
        <p:nvPicPr>
          <p:cNvPr id="1026" name="Picture 2" descr="Uma luz no fim do túnel para a economia">
            <a:extLst>
              <a:ext uri="{FF2B5EF4-FFF2-40B4-BE49-F238E27FC236}">
                <a16:creationId xmlns:a16="http://schemas.microsoft.com/office/drawing/2014/main" id="{BC4231AD-31BD-4294-8001-15D366F9A6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1944" y="2226810"/>
            <a:ext cx="6847309" cy="35417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711DB7C1-CB65-4592-9BBF-65B8AC06BA58}"/>
              </a:ext>
            </a:extLst>
          </p:cNvPr>
          <p:cNvPicPr>
            <a:picLocks noChangeAspect="1"/>
          </p:cNvPicPr>
          <p:nvPr/>
        </p:nvPicPr>
        <p:blipFill>
          <a:blip r:embed="rId3"/>
          <a:stretch>
            <a:fillRect/>
          </a:stretch>
        </p:blipFill>
        <p:spPr>
          <a:xfrm>
            <a:off x="11287098" y="2924717"/>
            <a:ext cx="904902" cy="907302"/>
          </a:xfrm>
          <a:prstGeom prst="rect">
            <a:avLst/>
          </a:prstGeom>
        </p:spPr>
      </p:pic>
    </p:spTree>
    <p:extLst>
      <p:ext uri="{BB962C8B-B14F-4D97-AF65-F5344CB8AC3E}">
        <p14:creationId xmlns:p14="http://schemas.microsoft.com/office/powerpoint/2010/main" val="1151901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17BB09-D4ED-4BD8-A4BE-EF826608312E}"/>
              </a:ext>
            </a:extLst>
          </p:cNvPr>
          <p:cNvSpPr>
            <a:spLocks noGrp="1"/>
          </p:cNvSpPr>
          <p:nvPr>
            <p:ph type="title"/>
          </p:nvPr>
        </p:nvSpPr>
        <p:spPr/>
        <p:txBody>
          <a:bodyPr/>
          <a:lstStyle/>
          <a:p>
            <a:r>
              <a:rPr lang="pt-BR" dirty="0"/>
              <a:t>soluções</a:t>
            </a:r>
          </a:p>
        </p:txBody>
      </p:sp>
      <p:sp>
        <p:nvSpPr>
          <p:cNvPr id="3" name="Espaço Reservado para Conteúdo 2">
            <a:extLst>
              <a:ext uri="{FF2B5EF4-FFF2-40B4-BE49-F238E27FC236}">
                <a16:creationId xmlns:a16="http://schemas.microsoft.com/office/drawing/2014/main" id="{AE2AF7E2-8A26-4810-B280-A094E567C0C7}"/>
              </a:ext>
            </a:extLst>
          </p:cNvPr>
          <p:cNvSpPr>
            <a:spLocks noGrp="1"/>
          </p:cNvSpPr>
          <p:nvPr>
            <p:ph idx="1"/>
          </p:nvPr>
        </p:nvSpPr>
        <p:spPr/>
        <p:txBody>
          <a:bodyPr/>
          <a:lstStyle/>
          <a:p>
            <a:r>
              <a:rPr lang="pt-BR" dirty="0"/>
              <a:t>MEI            </a:t>
            </a:r>
          </a:p>
          <a:p>
            <a:r>
              <a:rPr lang="pt-BR" dirty="0"/>
              <a:t>COMERCIAL</a:t>
            </a:r>
          </a:p>
          <a:p>
            <a:r>
              <a:rPr lang="pt-BR" dirty="0"/>
              <a:t>GERENCIAL</a:t>
            </a:r>
          </a:p>
          <a:p>
            <a:r>
              <a:rPr lang="pt-BR" dirty="0"/>
              <a:t>ADMINISTRADOR</a:t>
            </a:r>
          </a:p>
          <a:p>
            <a:r>
              <a:rPr lang="pt-BR" dirty="0"/>
              <a:t>ADMINISTRADOR INDUSTRIAL</a:t>
            </a:r>
          </a:p>
          <a:p>
            <a:r>
              <a:rPr lang="pt-BR" dirty="0"/>
              <a:t>CONTROL</a:t>
            </a:r>
          </a:p>
        </p:txBody>
      </p:sp>
    </p:spTree>
    <p:extLst>
      <p:ext uri="{BB962C8B-B14F-4D97-AF65-F5344CB8AC3E}">
        <p14:creationId xmlns:p14="http://schemas.microsoft.com/office/powerpoint/2010/main" val="3222389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F9C423-F6DB-46C0-88F4-7F4670482F15}"/>
              </a:ext>
            </a:extLst>
          </p:cNvPr>
          <p:cNvSpPr>
            <a:spLocks noGrp="1"/>
          </p:cNvSpPr>
          <p:nvPr>
            <p:ph type="title"/>
          </p:nvPr>
        </p:nvSpPr>
        <p:spPr/>
        <p:txBody>
          <a:bodyPr/>
          <a:lstStyle/>
          <a:p>
            <a:r>
              <a:rPr lang="pt-BR" dirty="0" err="1"/>
              <a:t>Mei</a:t>
            </a:r>
            <a:r>
              <a:rPr lang="pt-BR" dirty="0"/>
              <a:t> – r$ 74,99</a:t>
            </a:r>
          </a:p>
        </p:txBody>
      </p:sp>
      <p:sp>
        <p:nvSpPr>
          <p:cNvPr id="3" name="Espaço Reservado para Conteúdo 2">
            <a:extLst>
              <a:ext uri="{FF2B5EF4-FFF2-40B4-BE49-F238E27FC236}">
                <a16:creationId xmlns:a16="http://schemas.microsoft.com/office/drawing/2014/main" id="{125BDE6A-57D6-4549-B5F8-E5901253C507}"/>
              </a:ext>
            </a:extLst>
          </p:cNvPr>
          <p:cNvSpPr>
            <a:spLocks noGrp="1"/>
          </p:cNvSpPr>
          <p:nvPr>
            <p:ph idx="1"/>
          </p:nvPr>
        </p:nvSpPr>
        <p:spPr/>
        <p:txBody>
          <a:bodyPr>
            <a:normAutofit lnSpcReduction="10000"/>
          </a:bodyPr>
          <a:lstStyle/>
          <a:p>
            <a:r>
              <a:rPr lang="pt-BR" b="0" i="0" dirty="0">
                <a:effectLst/>
                <a:latin typeface="Montserrat" panose="00000500000000000000" pitchFamily="2" charset="0"/>
              </a:rPr>
              <a:t>Sistema desenvolvido especialmente para suprir as necessidades de quem se enquadra como MEI, para gerenciar e organizar as rotinas de forma simples e rápida. Você sabia que todo microempreendedor individual tem a obrigação de declarar o faturamento anualmente? Com o sistema MEI da </a:t>
            </a:r>
            <a:r>
              <a:rPr lang="pt-BR" b="0" i="0" dirty="0" err="1">
                <a:effectLst/>
                <a:latin typeface="Montserrat" panose="00000500000000000000" pitchFamily="2" charset="0"/>
              </a:rPr>
              <a:t>Digisat</a:t>
            </a:r>
            <a:r>
              <a:rPr lang="pt-BR" b="0" i="0" dirty="0">
                <a:effectLst/>
                <a:latin typeface="Montserrat" panose="00000500000000000000" pitchFamily="2" charset="0"/>
              </a:rPr>
              <a:t>, o controle é garantido. Transforme seu negócio em algo lucrativo com a ajuda de um sistema que a </a:t>
            </a:r>
            <a:r>
              <a:rPr lang="pt-BR" b="0" i="0" dirty="0" err="1">
                <a:effectLst/>
                <a:latin typeface="Montserrat" panose="00000500000000000000" pitchFamily="2" charset="0"/>
              </a:rPr>
              <a:t>Digisat</a:t>
            </a:r>
            <a:r>
              <a:rPr lang="pt-BR" b="0" i="0" dirty="0">
                <a:effectLst/>
                <a:latin typeface="Montserrat" panose="00000500000000000000" pitchFamily="2" charset="0"/>
              </a:rPr>
              <a:t> elaborou especialmente para a sua MEI.</a:t>
            </a:r>
            <a:endParaRPr lang="pt-BR" dirty="0"/>
          </a:p>
        </p:txBody>
      </p:sp>
      <p:pic>
        <p:nvPicPr>
          <p:cNvPr id="4" name="Imagem 3">
            <a:extLst>
              <a:ext uri="{FF2B5EF4-FFF2-40B4-BE49-F238E27FC236}">
                <a16:creationId xmlns:a16="http://schemas.microsoft.com/office/drawing/2014/main" id="{1562E816-2293-4B82-81DD-DF3DAF0951F3}"/>
              </a:ext>
            </a:extLst>
          </p:cNvPr>
          <p:cNvPicPr>
            <a:picLocks noChangeAspect="1"/>
          </p:cNvPicPr>
          <p:nvPr/>
        </p:nvPicPr>
        <p:blipFill>
          <a:blip r:embed="rId2"/>
          <a:stretch>
            <a:fillRect/>
          </a:stretch>
        </p:blipFill>
        <p:spPr>
          <a:xfrm>
            <a:off x="11287098" y="2924717"/>
            <a:ext cx="904902" cy="907302"/>
          </a:xfrm>
          <a:prstGeom prst="rect">
            <a:avLst/>
          </a:prstGeom>
        </p:spPr>
      </p:pic>
    </p:spTree>
    <p:extLst>
      <p:ext uri="{BB962C8B-B14F-4D97-AF65-F5344CB8AC3E}">
        <p14:creationId xmlns:p14="http://schemas.microsoft.com/office/powerpoint/2010/main" val="10283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2753893"/>
            <a:ext cx="904902" cy="907302"/>
          </a:xfrm>
          <a:prstGeom prst="rect">
            <a:avLst/>
          </a:prstGeom>
        </p:spPr>
      </p:pic>
      <p:pic>
        <p:nvPicPr>
          <p:cNvPr id="4" name="Imagem 3">
            <a:extLst>
              <a:ext uri="{FF2B5EF4-FFF2-40B4-BE49-F238E27FC236}">
                <a16:creationId xmlns:a16="http://schemas.microsoft.com/office/drawing/2014/main" id="{39825867-2131-4A8C-877A-8DB9023C01A7}"/>
              </a:ext>
            </a:extLst>
          </p:cNvPr>
          <p:cNvPicPr>
            <a:picLocks noChangeAspect="1"/>
          </p:cNvPicPr>
          <p:nvPr/>
        </p:nvPicPr>
        <p:blipFill>
          <a:blip r:embed="rId3"/>
          <a:stretch>
            <a:fillRect/>
          </a:stretch>
        </p:blipFill>
        <p:spPr>
          <a:xfrm>
            <a:off x="0" y="0"/>
            <a:ext cx="4544971" cy="1434056"/>
          </a:xfrm>
          <a:prstGeom prst="rect">
            <a:avLst/>
          </a:prstGeom>
        </p:spPr>
      </p:pic>
      <p:pic>
        <p:nvPicPr>
          <p:cNvPr id="3" name="Imagem 2">
            <a:extLst>
              <a:ext uri="{FF2B5EF4-FFF2-40B4-BE49-F238E27FC236}">
                <a16:creationId xmlns:a16="http://schemas.microsoft.com/office/drawing/2014/main" id="{E813089B-E842-441E-849B-F81A25E3E72C}"/>
              </a:ext>
            </a:extLst>
          </p:cNvPr>
          <p:cNvPicPr>
            <a:picLocks noChangeAspect="1"/>
          </p:cNvPicPr>
          <p:nvPr/>
        </p:nvPicPr>
        <p:blipFill>
          <a:blip r:embed="rId4"/>
          <a:stretch>
            <a:fillRect/>
          </a:stretch>
        </p:blipFill>
        <p:spPr>
          <a:xfrm>
            <a:off x="1698624" y="1895475"/>
            <a:ext cx="8791575" cy="3067050"/>
          </a:xfrm>
          <a:prstGeom prst="rect">
            <a:avLst/>
          </a:prstGeom>
        </p:spPr>
      </p:pic>
    </p:spTree>
    <p:extLst>
      <p:ext uri="{BB962C8B-B14F-4D97-AF65-F5344CB8AC3E}">
        <p14:creationId xmlns:p14="http://schemas.microsoft.com/office/powerpoint/2010/main" val="28644623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F9C423-F6DB-46C0-88F4-7F4670482F15}"/>
              </a:ext>
            </a:extLst>
          </p:cNvPr>
          <p:cNvSpPr>
            <a:spLocks noGrp="1"/>
          </p:cNvSpPr>
          <p:nvPr>
            <p:ph type="title"/>
          </p:nvPr>
        </p:nvSpPr>
        <p:spPr/>
        <p:txBody>
          <a:bodyPr/>
          <a:lstStyle/>
          <a:p>
            <a:r>
              <a:rPr lang="pt-BR" dirty="0"/>
              <a:t>Sistema Comercial – r$ 119,99</a:t>
            </a:r>
          </a:p>
        </p:txBody>
      </p:sp>
      <p:sp>
        <p:nvSpPr>
          <p:cNvPr id="3" name="Espaço Reservado para Conteúdo 2">
            <a:extLst>
              <a:ext uri="{FF2B5EF4-FFF2-40B4-BE49-F238E27FC236}">
                <a16:creationId xmlns:a16="http://schemas.microsoft.com/office/drawing/2014/main" id="{125BDE6A-57D6-4549-B5F8-E5901253C507}"/>
              </a:ext>
            </a:extLst>
          </p:cNvPr>
          <p:cNvSpPr>
            <a:spLocks noGrp="1"/>
          </p:cNvSpPr>
          <p:nvPr>
            <p:ph idx="1"/>
          </p:nvPr>
        </p:nvSpPr>
        <p:spPr/>
        <p:txBody>
          <a:bodyPr>
            <a:normAutofit fontScale="85000" lnSpcReduction="10000"/>
          </a:bodyPr>
          <a:lstStyle/>
          <a:p>
            <a:r>
              <a:rPr lang="pt-BR" b="0" i="0" dirty="0">
                <a:effectLst/>
                <a:latin typeface="Montserrat" panose="00000500000000000000" pitchFamily="2" charset="0"/>
              </a:rPr>
              <a:t>O Sistema Comercial organiza e gerência as rotinas com muito mais agilidade e praticidade, aumentando a produtividade da sua equipe e garantindo que as tarefas administrativas estejam sempre em dia. Possui interface amigável que unifica diversas informações vitais para o bom funcionamento de uma empresa, como cadastros gerais, centro de custos, movimentação de entrada e saída de mercadorias, movimentações fiscais, nota manual, controle de estoque e recebimento de parcelas dos clientes pelo módulo PDV, entre outros. Conte com a tecnologia do nosso sistema para organizar o seu negócio, otimize seus processos, deixe-os mais práticos, seguros, eficientes, facilite as rotinas da sua empresa.</a:t>
            </a:r>
            <a:endParaRPr lang="pt-BR" dirty="0"/>
          </a:p>
        </p:txBody>
      </p:sp>
      <p:pic>
        <p:nvPicPr>
          <p:cNvPr id="4" name="Imagem 3">
            <a:extLst>
              <a:ext uri="{FF2B5EF4-FFF2-40B4-BE49-F238E27FC236}">
                <a16:creationId xmlns:a16="http://schemas.microsoft.com/office/drawing/2014/main" id="{9D40EC6B-CE04-45CB-A69C-0FDB16A2496A}"/>
              </a:ext>
            </a:extLst>
          </p:cNvPr>
          <p:cNvPicPr>
            <a:picLocks noChangeAspect="1"/>
          </p:cNvPicPr>
          <p:nvPr/>
        </p:nvPicPr>
        <p:blipFill>
          <a:blip r:embed="rId2"/>
          <a:stretch>
            <a:fillRect/>
          </a:stretch>
        </p:blipFill>
        <p:spPr>
          <a:xfrm>
            <a:off x="11287098" y="2924717"/>
            <a:ext cx="904902" cy="907302"/>
          </a:xfrm>
          <a:prstGeom prst="rect">
            <a:avLst/>
          </a:prstGeom>
        </p:spPr>
      </p:pic>
    </p:spTree>
    <p:extLst>
      <p:ext uri="{BB962C8B-B14F-4D97-AF65-F5344CB8AC3E}">
        <p14:creationId xmlns:p14="http://schemas.microsoft.com/office/powerpoint/2010/main" val="31984641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F9C423-F6DB-46C0-88F4-7F4670482F15}"/>
              </a:ext>
            </a:extLst>
          </p:cNvPr>
          <p:cNvSpPr>
            <a:spLocks noGrp="1"/>
          </p:cNvSpPr>
          <p:nvPr>
            <p:ph type="title"/>
          </p:nvPr>
        </p:nvSpPr>
        <p:spPr/>
        <p:txBody>
          <a:bodyPr/>
          <a:lstStyle/>
          <a:p>
            <a:r>
              <a:rPr lang="pt-BR" dirty="0"/>
              <a:t>Sistema Gerencial– r$ 139,99</a:t>
            </a:r>
          </a:p>
        </p:txBody>
      </p:sp>
      <p:sp>
        <p:nvSpPr>
          <p:cNvPr id="3" name="Espaço Reservado para Conteúdo 2">
            <a:extLst>
              <a:ext uri="{FF2B5EF4-FFF2-40B4-BE49-F238E27FC236}">
                <a16:creationId xmlns:a16="http://schemas.microsoft.com/office/drawing/2014/main" id="{125BDE6A-57D6-4549-B5F8-E5901253C507}"/>
              </a:ext>
            </a:extLst>
          </p:cNvPr>
          <p:cNvSpPr>
            <a:spLocks noGrp="1"/>
          </p:cNvSpPr>
          <p:nvPr>
            <p:ph idx="1"/>
          </p:nvPr>
        </p:nvSpPr>
        <p:spPr/>
        <p:txBody>
          <a:bodyPr>
            <a:normAutofit fontScale="70000" lnSpcReduction="20000"/>
          </a:bodyPr>
          <a:lstStyle/>
          <a:p>
            <a:r>
              <a:rPr lang="pt-BR" b="0" i="0" dirty="0">
                <a:effectLst/>
                <a:latin typeface="Montserrat" panose="00000500000000000000" pitchFamily="2" charset="0"/>
              </a:rPr>
              <a:t>Deixe a gestão da sua empresa mais prática e facilite as rotinas do seu dia a dia.</a:t>
            </a:r>
            <a:br>
              <a:rPr lang="pt-BR" dirty="0"/>
            </a:br>
            <a:r>
              <a:rPr lang="pt-BR" b="0" i="0" dirty="0">
                <a:effectLst/>
                <a:latin typeface="Montserrat" panose="00000500000000000000" pitchFamily="2" charset="0"/>
              </a:rPr>
              <a:t>O Sistema Gerencial é uma potente ferramenta administrativa, fornece as informações necessárias para conduzir com eficácia a sua empresa, para que consiga atingir as suas metas.</a:t>
            </a:r>
            <a:br>
              <a:rPr lang="pt-BR" dirty="0"/>
            </a:br>
            <a:r>
              <a:rPr lang="pt-BR" b="0" i="0" dirty="0">
                <a:effectLst/>
                <a:latin typeface="Montserrat" panose="00000500000000000000" pitchFamily="2" charset="0"/>
              </a:rPr>
              <a:t>Voltado para o uso em comércios em geral, foi desenvolvido para controle e gerenciamento das áreas de retaguarda, frente de caixa e serviços. É recomendado para clientes que trabalham em rede.</a:t>
            </a:r>
            <a:br>
              <a:rPr lang="pt-BR" dirty="0"/>
            </a:br>
            <a:r>
              <a:rPr lang="pt-BR" b="0" i="0" dirty="0">
                <a:effectLst/>
                <a:latin typeface="Montserrat" panose="00000500000000000000" pitchFamily="2" charset="0"/>
              </a:rPr>
              <a:t>Possui Módulo para Posto de Combustível, Farmácias, Restaurantes, além de ter integração com aplicativos Mobile.</a:t>
            </a:r>
            <a:br>
              <a:rPr lang="pt-BR" dirty="0"/>
            </a:br>
            <a:r>
              <a:rPr lang="pt-BR" b="0" i="0" dirty="0">
                <a:effectLst/>
                <a:latin typeface="Montserrat" panose="00000500000000000000" pitchFamily="2" charset="0"/>
              </a:rPr>
              <a:t>Garante bom desempenho e satisfação com ganho real de produtividade, dados assertivos, lucratividade e diferencial competitivo para sua empresa.</a:t>
            </a:r>
            <a:br>
              <a:rPr lang="pt-BR" dirty="0"/>
            </a:br>
            <a:r>
              <a:rPr lang="pt-BR" b="0" i="0" dirty="0">
                <a:effectLst/>
                <a:latin typeface="Montserrat" panose="00000500000000000000" pitchFamily="2" charset="0"/>
              </a:rPr>
              <a:t>Sistema Gerencial </a:t>
            </a:r>
            <a:r>
              <a:rPr lang="pt-BR" b="0" i="0" dirty="0" err="1">
                <a:effectLst/>
                <a:latin typeface="Montserrat" panose="00000500000000000000" pitchFamily="2" charset="0"/>
              </a:rPr>
              <a:t>Digisat</a:t>
            </a:r>
            <a:r>
              <a:rPr lang="pt-BR" b="0" i="0" dirty="0">
                <a:effectLst/>
                <a:latin typeface="Montserrat" panose="00000500000000000000" pitchFamily="2" charset="0"/>
              </a:rPr>
              <a:t>, otimizado, seguro e de última geração. Pois a tomada de decisões rápidas e corretas são fundamentais para alcançar bons resultados.</a:t>
            </a:r>
            <a:endParaRPr lang="pt-BR" dirty="0"/>
          </a:p>
        </p:txBody>
      </p:sp>
      <p:pic>
        <p:nvPicPr>
          <p:cNvPr id="4" name="Imagem 3">
            <a:extLst>
              <a:ext uri="{FF2B5EF4-FFF2-40B4-BE49-F238E27FC236}">
                <a16:creationId xmlns:a16="http://schemas.microsoft.com/office/drawing/2014/main" id="{8C05550D-90EB-4B17-837B-68343DFA7309}"/>
              </a:ext>
            </a:extLst>
          </p:cNvPr>
          <p:cNvPicPr>
            <a:picLocks noChangeAspect="1"/>
          </p:cNvPicPr>
          <p:nvPr/>
        </p:nvPicPr>
        <p:blipFill>
          <a:blip r:embed="rId2"/>
          <a:stretch>
            <a:fillRect/>
          </a:stretch>
        </p:blipFill>
        <p:spPr>
          <a:xfrm>
            <a:off x="11287098" y="2924717"/>
            <a:ext cx="904902" cy="907302"/>
          </a:xfrm>
          <a:prstGeom prst="rect">
            <a:avLst/>
          </a:prstGeom>
        </p:spPr>
      </p:pic>
    </p:spTree>
    <p:extLst>
      <p:ext uri="{BB962C8B-B14F-4D97-AF65-F5344CB8AC3E}">
        <p14:creationId xmlns:p14="http://schemas.microsoft.com/office/powerpoint/2010/main" val="9402255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F9C423-F6DB-46C0-88F4-7F4670482F15}"/>
              </a:ext>
            </a:extLst>
          </p:cNvPr>
          <p:cNvSpPr>
            <a:spLocks noGrp="1"/>
          </p:cNvSpPr>
          <p:nvPr>
            <p:ph type="title"/>
          </p:nvPr>
        </p:nvSpPr>
        <p:spPr/>
        <p:txBody>
          <a:bodyPr/>
          <a:lstStyle/>
          <a:p>
            <a:r>
              <a:rPr lang="pt-BR" dirty="0"/>
              <a:t>Sistema administrador– r$ 189,99</a:t>
            </a:r>
          </a:p>
        </p:txBody>
      </p:sp>
      <p:sp>
        <p:nvSpPr>
          <p:cNvPr id="3" name="Espaço Reservado para Conteúdo 2">
            <a:extLst>
              <a:ext uri="{FF2B5EF4-FFF2-40B4-BE49-F238E27FC236}">
                <a16:creationId xmlns:a16="http://schemas.microsoft.com/office/drawing/2014/main" id="{125BDE6A-57D6-4549-B5F8-E5901253C507}"/>
              </a:ext>
            </a:extLst>
          </p:cNvPr>
          <p:cNvSpPr>
            <a:spLocks noGrp="1"/>
          </p:cNvSpPr>
          <p:nvPr>
            <p:ph idx="1"/>
          </p:nvPr>
        </p:nvSpPr>
        <p:spPr>
          <a:xfrm>
            <a:off x="1141412" y="2211387"/>
            <a:ext cx="9905999" cy="3541714"/>
          </a:xfrm>
        </p:spPr>
        <p:txBody>
          <a:bodyPr>
            <a:normAutofit fontScale="62500" lnSpcReduction="20000"/>
          </a:bodyPr>
          <a:lstStyle/>
          <a:p>
            <a:r>
              <a:rPr lang="pt-BR" b="1" i="0" dirty="0">
                <a:effectLst/>
                <a:latin typeface="Montserrat" panose="00000500000000000000" pitchFamily="2" charset="0"/>
              </a:rPr>
              <a:t>O Sistema Administrador foi desenvolvido para potencializar a gestão e permitir uma visão ampla da sua empresa. Suas soluções melhoram a produtividade e o </a:t>
            </a:r>
            <a:r>
              <a:rPr lang="pt-BR" b="1" i="0" dirty="0" err="1">
                <a:effectLst/>
                <a:latin typeface="Montserrat" panose="00000500000000000000" pitchFamily="2" charset="0"/>
              </a:rPr>
              <a:t>compliance</a:t>
            </a:r>
            <a:r>
              <a:rPr lang="pt-BR" b="1" i="0" dirty="0">
                <a:effectLst/>
                <a:latin typeface="Montserrat" panose="00000500000000000000" pitchFamily="2" charset="0"/>
              </a:rPr>
              <a:t>, além de fornecer dados para insights estratégicos e tomada de decisões. Através dele é possível fazer a emissão de documentos fiscais, movimentações de entradas e saídas, controle financeiro, fluxo de caixa, balancete financeiro, controle de matriz e filial, entre muitos outros recursos. Também possui Módulos para Posto de Combustível, Farmácia, Restaurante, além de ter integração com os Aplicativos Mobile. Conte com um sistema de automação preciso para cuidar das operações diárias da sua empresa, que traga informações gerenciais para simplificar os processos, com maior agilidade e maior impacto nos resultados estratégicos para reduzir custos. Integre as áreas da sua empresa, acompanhe a performance do seu negócio, tome as melhores decisões com dados confiáveis. Alcance grandes resultados com um sistema de gestão que atende todas as operações.</a:t>
            </a:r>
            <a:endParaRPr lang="pt-BR" b="1" dirty="0"/>
          </a:p>
        </p:txBody>
      </p:sp>
      <p:pic>
        <p:nvPicPr>
          <p:cNvPr id="4" name="Imagem 3">
            <a:extLst>
              <a:ext uri="{FF2B5EF4-FFF2-40B4-BE49-F238E27FC236}">
                <a16:creationId xmlns:a16="http://schemas.microsoft.com/office/drawing/2014/main" id="{8C05550D-90EB-4B17-837B-68343DFA7309}"/>
              </a:ext>
            </a:extLst>
          </p:cNvPr>
          <p:cNvPicPr>
            <a:picLocks noChangeAspect="1"/>
          </p:cNvPicPr>
          <p:nvPr/>
        </p:nvPicPr>
        <p:blipFill>
          <a:blip r:embed="rId2"/>
          <a:stretch>
            <a:fillRect/>
          </a:stretch>
        </p:blipFill>
        <p:spPr>
          <a:xfrm>
            <a:off x="11287098" y="2924717"/>
            <a:ext cx="904902" cy="907302"/>
          </a:xfrm>
          <a:prstGeom prst="rect">
            <a:avLst/>
          </a:prstGeom>
        </p:spPr>
      </p:pic>
    </p:spTree>
    <p:extLst>
      <p:ext uri="{BB962C8B-B14F-4D97-AF65-F5344CB8AC3E}">
        <p14:creationId xmlns:p14="http://schemas.microsoft.com/office/powerpoint/2010/main" val="28353705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F9C423-F6DB-46C0-88F4-7F4670482F15}"/>
              </a:ext>
            </a:extLst>
          </p:cNvPr>
          <p:cNvSpPr>
            <a:spLocks noGrp="1"/>
          </p:cNvSpPr>
          <p:nvPr>
            <p:ph type="title"/>
          </p:nvPr>
        </p:nvSpPr>
        <p:spPr/>
        <p:txBody>
          <a:bodyPr/>
          <a:lstStyle/>
          <a:p>
            <a:r>
              <a:rPr lang="pt-BR" dirty="0"/>
              <a:t>Sistema administrador industrial– r$ 199,99</a:t>
            </a:r>
          </a:p>
        </p:txBody>
      </p:sp>
      <p:sp>
        <p:nvSpPr>
          <p:cNvPr id="3" name="Espaço Reservado para Conteúdo 2">
            <a:extLst>
              <a:ext uri="{FF2B5EF4-FFF2-40B4-BE49-F238E27FC236}">
                <a16:creationId xmlns:a16="http://schemas.microsoft.com/office/drawing/2014/main" id="{125BDE6A-57D6-4549-B5F8-E5901253C507}"/>
              </a:ext>
            </a:extLst>
          </p:cNvPr>
          <p:cNvSpPr>
            <a:spLocks noGrp="1"/>
          </p:cNvSpPr>
          <p:nvPr>
            <p:ph idx="1"/>
          </p:nvPr>
        </p:nvSpPr>
        <p:spPr>
          <a:xfrm>
            <a:off x="1141412" y="2211387"/>
            <a:ext cx="9905999" cy="3541714"/>
          </a:xfrm>
        </p:spPr>
        <p:txBody>
          <a:bodyPr>
            <a:normAutofit fontScale="70000" lnSpcReduction="20000"/>
          </a:bodyPr>
          <a:lstStyle/>
          <a:p>
            <a:r>
              <a:rPr lang="pt-BR" b="0" i="0" dirty="0">
                <a:effectLst/>
                <a:latin typeface="Montserrat" panose="00000500000000000000" pitchFamily="2" charset="0"/>
              </a:rPr>
              <a:t>Sistema de gestão empresarial desenvolvido para o setor industrial, que unifica os diversos processos de trabalho em uma plataforma completa, para o acompanhamento detalhado dos processos de produção. Pode ser utilizado por pequenas e médias indústrias, controlando e rastreando todo o ciclo de vida dos materiais, em todas as suas fases de produção. Possui todos os módulos do Sistema Administrador e Comercial. É um sistema para indústrias que precisam de organização, controle e centralização, fazendo com que as informações circulem de forma eficiente dentro da empresa. Possibilitando a tomada de decisões da produção, com alto índice de precisão para determinar o que, quando e como produzir. Atendendo assim os clientes nas datas desejadas, gerenciando detalhadamente os custos de fabricação, o controle da aquisição de materiais de forma dimensionada, com gestão da qualidade voltada a materiais, processos e rastreabilidade bidirecional.</a:t>
            </a:r>
            <a:endParaRPr lang="pt-BR" b="1" dirty="0"/>
          </a:p>
        </p:txBody>
      </p:sp>
      <p:pic>
        <p:nvPicPr>
          <p:cNvPr id="4" name="Imagem 3">
            <a:extLst>
              <a:ext uri="{FF2B5EF4-FFF2-40B4-BE49-F238E27FC236}">
                <a16:creationId xmlns:a16="http://schemas.microsoft.com/office/drawing/2014/main" id="{8C05550D-90EB-4B17-837B-68343DFA7309}"/>
              </a:ext>
            </a:extLst>
          </p:cNvPr>
          <p:cNvPicPr>
            <a:picLocks noChangeAspect="1"/>
          </p:cNvPicPr>
          <p:nvPr/>
        </p:nvPicPr>
        <p:blipFill>
          <a:blip r:embed="rId2"/>
          <a:stretch>
            <a:fillRect/>
          </a:stretch>
        </p:blipFill>
        <p:spPr>
          <a:xfrm>
            <a:off x="11287098" y="2924717"/>
            <a:ext cx="904902" cy="907302"/>
          </a:xfrm>
          <a:prstGeom prst="rect">
            <a:avLst/>
          </a:prstGeom>
        </p:spPr>
      </p:pic>
    </p:spTree>
    <p:extLst>
      <p:ext uri="{BB962C8B-B14F-4D97-AF65-F5344CB8AC3E}">
        <p14:creationId xmlns:p14="http://schemas.microsoft.com/office/powerpoint/2010/main" val="3928082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F9C423-F6DB-46C0-88F4-7F4670482F15}"/>
              </a:ext>
            </a:extLst>
          </p:cNvPr>
          <p:cNvSpPr>
            <a:spLocks noGrp="1"/>
          </p:cNvSpPr>
          <p:nvPr>
            <p:ph type="title"/>
          </p:nvPr>
        </p:nvSpPr>
        <p:spPr/>
        <p:txBody>
          <a:bodyPr/>
          <a:lstStyle/>
          <a:p>
            <a:r>
              <a:rPr lang="pt-BR" dirty="0"/>
              <a:t>Sistema </a:t>
            </a:r>
            <a:r>
              <a:rPr lang="pt-BR" dirty="0" err="1"/>
              <a:t>Control</a:t>
            </a:r>
            <a:r>
              <a:rPr lang="pt-BR" dirty="0"/>
              <a:t> – R$ 2.350,00 (CONSULTAR)</a:t>
            </a:r>
          </a:p>
        </p:txBody>
      </p:sp>
      <p:sp>
        <p:nvSpPr>
          <p:cNvPr id="3" name="Espaço Reservado para Conteúdo 2">
            <a:extLst>
              <a:ext uri="{FF2B5EF4-FFF2-40B4-BE49-F238E27FC236}">
                <a16:creationId xmlns:a16="http://schemas.microsoft.com/office/drawing/2014/main" id="{125BDE6A-57D6-4549-B5F8-E5901253C507}"/>
              </a:ext>
            </a:extLst>
          </p:cNvPr>
          <p:cNvSpPr>
            <a:spLocks noGrp="1"/>
          </p:cNvSpPr>
          <p:nvPr>
            <p:ph idx="1"/>
          </p:nvPr>
        </p:nvSpPr>
        <p:spPr>
          <a:xfrm>
            <a:off x="1141412" y="2211387"/>
            <a:ext cx="9905999" cy="3541714"/>
          </a:xfrm>
        </p:spPr>
        <p:txBody>
          <a:bodyPr>
            <a:normAutofit fontScale="92500" lnSpcReduction="10000"/>
          </a:bodyPr>
          <a:lstStyle/>
          <a:p>
            <a:pPr algn="l" fontAlgn="base"/>
            <a:r>
              <a:rPr lang="pt-BR" b="1" i="0" u="none" strike="noStrike" dirty="0">
                <a:effectLst/>
                <a:latin typeface="chronicapro-bold"/>
              </a:rPr>
              <a:t>Controle as suas operações comerciais de maneira rápida e prática</a:t>
            </a:r>
            <a:endParaRPr lang="pt-BR" b="0" i="0" u="none" strike="noStrike" dirty="0">
              <a:effectLst/>
              <a:latin typeface="chronicapro-regular"/>
            </a:endParaRPr>
          </a:p>
          <a:p>
            <a:pPr algn="l" fontAlgn="base"/>
            <a:r>
              <a:rPr lang="pt-BR" b="0" i="0" u="none" strike="noStrike" dirty="0">
                <a:effectLst/>
                <a:latin typeface="chronicapro-regular"/>
              </a:rPr>
              <a:t>Conheça os módulos e veja o que o Sistema CONTROL pode fazer pela sua empresa. </a:t>
            </a:r>
          </a:p>
          <a:p>
            <a:pPr algn="l" fontAlgn="base"/>
            <a:r>
              <a:rPr lang="pt-BR" b="0" i="0" u="none" strike="noStrike" dirty="0">
                <a:effectLst/>
                <a:latin typeface="chronicapro-regular"/>
              </a:rPr>
              <a:t>Controles bem definidos nas suas operações comerciais, como metas de vendas, comissões, inventários, demanda de compra, financeiro, força de vendas e muito mais. </a:t>
            </a:r>
          </a:p>
          <a:p>
            <a:pPr algn="l" fontAlgn="base"/>
            <a:r>
              <a:rPr lang="pt-BR" b="0" i="0" u="none" strike="noStrike" dirty="0">
                <a:effectLst/>
                <a:latin typeface="chronicapro-regular"/>
              </a:rPr>
              <a:t>Sistema CONTROL, agilidade e multiplicidade que acompanham a evolução dos seus negócios!</a:t>
            </a:r>
          </a:p>
          <a:p>
            <a:endParaRPr lang="pt-BR" b="1" dirty="0"/>
          </a:p>
        </p:txBody>
      </p:sp>
      <p:pic>
        <p:nvPicPr>
          <p:cNvPr id="4" name="Imagem 3">
            <a:extLst>
              <a:ext uri="{FF2B5EF4-FFF2-40B4-BE49-F238E27FC236}">
                <a16:creationId xmlns:a16="http://schemas.microsoft.com/office/drawing/2014/main" id="{8C05550D-90EB-4B17-837B-68343DFA7309}"/>
              </a:ext>
            </a:extLst>
          </p:cNvPr>
          <p:cNvPicPr>
            <a:picLocks noChangeAspect="1"/>
          </p:cNvPicPr>
          <p:nvPr/>
        </p:nvPicPr>
        <p:blipFill>
          <a:blip r:embed="rId2"/>
          <a:stretch>
            <a:fillRect/>
          </a:stretch>
        </p:blipFill>
        <p:spPr>
          <a:xfrm>
            <a:off x="11287098" y="2924717"/>
            <a:ext cx="904902" cy="907302"/>
          </a:xfrm>
          <a:prstGeom prst="rect">
            <a:avLst/>
          </a:prstGeom>
        </p:spPr>
      </p:pic>
    </p:spTree>
    <p:extLst>
      <p:ext uri="{BB962C8B-B14F-4D97-AF65-F5344CB8AC3E}">
        <p14:creationId xmlns:p14="http://schemas.microsoft.com/office/powerpoint/2010/main" val="40767981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F9C423-F6DB-46C0-88F4-7F4670482F15}"/>
              </a:ext>
            </a:extLst>
          </p:cNvPr>
          <p:cNvSpPr>
            <a:spLocks noGrp="1"/>
          </p:cNvSpPr>
          <p:nvPr>
            <p:ph type="title"/>
          </p:nvPr>
        </p:nvSpPr>
        <p:spPr/>
        <p:txBody>
          <a:bodyPr/>
          <a:lstStyle/>
          <a:p>
            <a:r>
              <a:rPr lang="pt-BR" dirty="0"/>
              <a:t>Regras e informações importantes</a:t>
            </a:r>
          </a:p>
        </p:txBody>
      </p:sp>
      <p:sp>
        <p:nvSpPr>
          <p:cNvPr id="3" name="Espaço Reservado para Conteúdo 2">
            <a:extLst>
              <a:ext uri="{FF2B5EF4-FFF2-40B4-BE49-F238E27FC236}">
                <a16:creationId xmlns:a16="http://schemas.microsoft.com/office/drawing/2014/main" id="{125BDE6A-57D6-4549-B5F8-E5901253C507}"/>
              </a:ext>
            </a:extLst>
          </p:cNvPr>
          <p:cNvSpPr>
            <a:spLocks noGrp="1"/>
          </p:cNvSpPr>
          <p:nvPr>
            <p:ph idx="1"/>
          </p:nvPr>
        </p:nvSpPr>
        <p:spPr>
          <a:xfrm>
            <a:off x="1141412" y="2211387"/>
            <a:ext cx="9905999" cy="3541714"/>
          </a:xfrm>
        </p:spPr>
        <p:txBody>
          <a:bodyPr>
            <a:normAutofit/>
          </a:bodyPr>
          <a:lstStyle/>
          <a:p>
            <a:r>
              <a:rPr lang="pt-BR" dirty="0">
                <a:latin typeface="Montserrat" panose="00000500000000000000" pitchFamily="2" charset="0"/>
              </a:rPr>
              <a:t>Ter </a:t>
            </a:r>
            <a:r>
              <a:rPr lang="pt-BR" dirty="0" err="1">
                <a:latin typeface="Montserrat" panose="00000500000000000000" pitchFamily="2" charset="0"/>
              </a:rPr>
              <a:t>Cnpj</a:t>
            </a:r>
            <a:r>
              <a:rPr lang="pt-BR" dirty="0">
                <a:latin typeface="Montserrat" panose="00000500000000000000" pitchFamily="2" charset="0"/>
              </a:rPr>
              <a:t> </a:t>
            </a:r>
          </a:p>
          <a:p>
            <a:r>
              <a:rPr lang="pt-BR" dirty="0">
                <a:latin typeface="Montserrat" panose="00000500000000000000" pitchFamily="2" charset="0"/>
              </a:rPr>
              <a:t>Pagar 3 mensalidades .</a:t>
            </a:r>
          </a:p>
          <a:p>
            <a:r>
              <a:rPr lang="pt-BR" dirty="0">
                <a:latin typeface="Montserrat" panose="00000500000000000000" pitchFamily="2" charset="0"/>
              </a:rPr>
              <a:t>Treinamento  Remoto Incluso.</a:t>
            </a:r>
          </a:p>
          <a:p>
            <a:r>
              <a:rPr lang="pt-BR" dirty="0">
                <a:latin typeface="Montserrat" panose="00000500000000000000" pitchFamily="2" charset="0"/>
              </a:rPr>
              <a:t>Treinamento no Local  Existe Taxa</a:t>
            </a:r>
          </a:p>
          <a:p>
            <a:r>
              <a:rPr lang="pt-BR" dirty="0">
                <a:latin typeface="Montserrat" panose="00000500000000000000" pitchFamily="2" charset="0"/>
              </a:rPr>
              <a:t>Suporte Prioritário</a:t>
            </a:r>
            <a:br>
              <a:rPr lang="pt-BR" dirty="0">
                <a:latin typeface="Montserrat" panose="00000500000000000000" pitchFamily="2" charset="0"/>
              </a:rPr>
            </a:br>
            <a:endParaRPr lang="pt-BR" b="1" dirty="0"/>
          </a:p>
        </p:txBody>
      </p:sp>
      <p:pic>
        <p:nvPicPr>
          <p:cNvPr id="4" name="Imagem 3">
            <a:extLst>
              <a:ext uri="{FF2B5EF4-FFF2-40B4-BE49-F238E27FC236}">
                <a16:creationId xmlns:a16="http://schemas.microsoft.com/office/drawing/2014/main" id="{8C05550D-90EB-4B17-837B-68343DFA7309}"/>
              </a:ext>
            </a:extLst>
          </p:cNvPr>
          <p:cNvPicPr>
            <a:picLocks noChangeAspect="1"/>
          </p:cNvPicPr>
          <p:nvPr/>
        </p:nvPicPr>
        <p:blipFill>
          <a:blip r:embed="rId2"/>
          <a:stretch>
            <a:fillRect/>
          </a:stretch>
        </p:blipFill>
        <p:spPr>
          <a:xfrm>
            <a:off x="11287098" y="2924717"/>
            <a:ext cx="904902" cy="907302"/>
          </a:xfrm>
          <a:prstGeom prst="rect">
            <a:avLst/>
          </a:prstGeom>
        </p:spPr>
      </p:pic>
    </p:spTree>
    <p:extLst>
      <p:ext uri="{BB962C8B-B14F-4D97-AF65-F5344CB8AC3E}">
        <p14:creationId xmlns:p14="http://schemas.microsoft.com/office/powerpoint/2010/main" val="26316013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F9C423-F6DB-46C0-88F4-7F4670482F15}"/>
              </a:ext>
            </a:extLst>
          </p:cNvPr>
          <p:cNvSpPr>
            <a:spLocks noGrp="1"/>
          </p:cNvSpPr>
          <p:nvPr>
            <p:ph type="title"/>
          </p:nvPr>
        </p:nvSpPr>
        <p:spPr/>
        <p:txBody>
          <a:bodyPr/>
          <a:lstStyle/>
          <a:p>
            <a:r>
              <a:rPr lang="pt-BR" dirty="0"/>
              <a:t>CONTATO</a:t>
            </a:r>
          </a:p>
        </p:txBody>
      </p:sp>
      <p:sp>
        <p:nvSpPr>
          <p:cNvPr id="3" name="Espaço Reservado para Conteúdo 2">
            <a:extLst>
              <a:ext uri="{FF2B5EF4-FFF2-40B4-BE49-F238E27FC236}">
                <a16:creationId xmlns:a16="http://schemas.microsoft.com/office/drawing/2014/main" id="{125BDE6A-57D6-4549-B5F8-E5901253C507}"/>
              </a:ext>
            </a:extLst>
          </p:cNvPr>
          <p:cNvSpPr>
            <a:spLocks noGrp="1"/>
          </p:cNvSpPr>
          <p:nvPr>
            <p:ph idx="1"/>
          </p:nvPr>
        </p:nvSpPr>
        <p:spPr>
          <a:xfrm>
            <a:off x="1141412" y="2211387"/>
            <a:ext cx="9905999" cy="3541714"/>
          </a:xfrm>
        </p:spPr>
        <p:txBody>
          <a:bodyPr>
            <a:normAutofit fontScale="92500" lnSpcReduction="10000"/>
          </a:bodyPr>
          <a:lstStyle/>
          <a:p>
            <a:r>
              <a:rPr lang="pt-BR" dirty="0">
                <a:latin typeface="Montserrat" panose="00000500000000000000" pitchFamily="2" charset="0"/>
                <a:hlinkClick r:id="rId2"/>
              </a:rPr>
              <a:t>alexandre@callinfo.dev.br</a:t>
            </a:r>
            <a:endParaRPr lang="pt-BR" dirty="0">
              <a:latin typeface="Montserrat" panose="00000500000000000000" pitchFamily="2" charset="0"/>
            </a:endParaRPr>
          </a:p>
          <a:p>
            <a:r>
              <a:rPr lang="pt-BR" dirty="0">
                <a:latin typeface="Montserrat" panose="00000500000000000000" pitchFamily="2" charset="0"/>
              </a:rPr>
              <a:t>022 2041 – 7370</a:t>
            </a:r>
          </a:p>
          <a:p>
            <a:r>
              <a:rPr lang="pt-BR" dirty="0">
                <a:latin typeface="Montserrat" panose="00000500000000000000" pitchFamily="2" charset="0"/>
              </a:rPr>
              <a:t>022 9 9813 – 7341</a:t>
            </a:r>
          </a:p>
          <a:p>
            <a:r>
              <a:rPr lang="pt-BR" dirty="0">
                <a:latin typeface="Montserrat" panose="00000500000000000000" pitchFamily="2" charset="0"/>
                <a:hlinkClick r:id="rId3"/>
              </a:rPr>
              <a:t>www.callinfo.dev.br</a:t>
            </a:r>
            <a:endParaRPr lang="pt-BR" dirty="0">
              <a:latin typeface="Montserrat" panose="00000500000000000000" pitchFamily="2" charset="0"/>
            </a:endParaRPr>
          </a:p>
          <a:p>
            <a:pPr marL="0" indent="0">
              <a:buNone/>
            </a:pPr>
            <a:r>
              <a:rPr lang="pt-BR" dirty="0">
                <a:latin typeface="Montserrat" panose="00000500000000000000" pitchFamily="2" charset="0"/>
              </a:rPr>
              <a:t>Atendimento  Segunda á Sábado </a:t>
            </a:r>
          </a:p>
          <a:p>
            <a:pPr marL="0" indent="0">
              <a:buNone/>
            </a:pPr>
            <a:r>
              <a:rPr lang="pt-BR" dirty="0">
                <a:latin typeface="Montserrat" panose="00000500000000000000" pitchFamily="2" charset="0"/>
              </a:rPr>
              <a:t>09:00 ás 18:00</a:t>
            </a:r>
          </a:p>
          <a:p>
            <a:pPr marL="0" indent="0">
              <a:buNone/>
            </a:pPr>
            <a:r>
              <a:rPr lang="pt-BR" dirty="0">
                <a:latin typeface="Montserrat" panose="00000500000000000000" pitchFamily="2" charset="0"/>
              </a:rPr>
              <a:t>Alexandre Calazans</a:t>
            </a:r>
          </a:p>
          <a:p>
            <a:pPr marL="0" indent="0">
              <a:buNone/>
            </a:pPr>
            <a:endParaRPr lang="pt-BR" dirty="0">
              <a:latin typeface="Montserrat" panose="00000500000000000000" pitchFamily="2" charset="0"/>
            </a:endParaRPr>
          </a:p>
        </p:txBody>
      </p:sp>
      <p:pic>
        <p:nvPicPr>
          <p:cNvPr id="4" name="Imagem 3">
            <a:extLst>
              <a:ext uri="{FF2B5EF4-FFF2-40B4-BE49-F238E27FC236}">
                <a16:creationId xmlns:a16="http://schemas.microsoft.com/office/drawing/2014/main" id="{8C05550D-90EB-4B17-837B-68343DFA7309}"/>
              </a:ext>
            </a:extLst>
          </p:cNvPr>
          <p:cNvPicPr>
            <a:picLocks noChangeAspect="1"/>
          </p:cNvPicPr>
          <p:nvPr/>
        </p:nvPicPr>
        <p:blipFill>
          <a:blip r:embed="rId4"/>
          <a:stretch>
            <a:fillRect/>
          </a:stretch>
        </p:blipFill>
        <p:spPr>
          <a:xfrm>
            <a:off x="11287098" y="2924717"/>
            <a:ext cx="904902" cy="907302"/>
          </a:xfrm>
          <a:prstGeom prst="rect">
            <a:avLst/>
          </a:prstGeom>
        </p:spPr>
      </p:pic>
    </p:spTree>
    <p:extLst>
      <p:ext uri="{BB962C8B-B14F-4D97-AF65-F5344CB8AC3E}">
        <p14:creationId xmlns:p14="http://schemas.microsoft.com/office/powerpoint/2010/main" val="349041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68290C0F-570F-47BF-9BBF-15B29EEC8024}"/>
              </a:ext>
            </a:extLst>
          </p:cNvPr>
          <p:cNvSpPr>
            <a:spLocks noGrp="1"/>
          </p:cNvSpPr>
          <p:nvPr>
            <p:ph type="title"/>
          </p:nvPr>
        </p:nvSpPr>
        <p:spPr/>
        <p:txBody>
          <a:bodyPr>
            <a:normAutofit/>
          </a:bodyPr>
          <a:lstStyle/>
          <a:p>
            <a:r>
              <a:rPr lang="pt-BR" sz="5400" dirty="0"/>
              <a:t>       </a:t>
            </a:r>
          </a:p>
        </p:txBody>
      </p:sp>
      <p:pic>
        <p:nvPicPr>
          <p:cNvPr id="12" name="Imagem 11">
            <a:extLst>
              <a:ext uri="{FF2B5EF4-FFF2-40B4-BE49-F238E27FC236}">
                <a16:creationId xmlns:a16="http://schemas.microsoft.com/office/drawing/2014/main" id="{11D3CA93-9F02-4971-A68F-171633F9E114}"/>
              </a:ext>
            </a:extLst>
          </p:cNvPr>
          <p:cNvPicPr>
            <a:picLocks noChangeAspect="1"/>
          </p:cNvPicPr>
          <p:nvPr/>
        </p:nvPicPr>
        <p:blipFill>
          <a:blip r:embed="rId2"/>
          <a:stretch>
            <a:fillRect/>
          </a:stretch>
        </p:blipFill>
        <p:spPr>
          <a:xfrm>
            <a:off x="11287098" y="3048943"/>
            <a:ext cx="904902" cy="907302"/>
          </a:xfrm>
          <a:prstGeom prst="rect">
            <a:avLst/>
          </a:prstGeom>
        </p:spPr>
      </p:pic>
      <p:pic>
        <p:nvPicPr>
          <p:cNvPr id="3" name="Imagem 2">
            <a:extLst>
              <a:ext uri="{FF2B5EF4-FFF2-40B4-BE49-F238E27FC236}">
                <a16:creationId xmlns:a16="http://schemas.microsoft.com/office/drawing/2014/main" id="{5C934839-535F-4B78-95E6-67611736BF2E}"/>
              </a:ext>
            </a:extLst>
          </p:cNvPr>
          <p:cNvPicPr>
            <a:picLocks noChangeAspect="1"/>
          </p:cNvPicPr>
          <p:nvPr/>
        </p:nvPicPr>
        <p:blipFill>
          <a:blip r:embed="rId3"/>
          <a:stretch>
            <a:fillRect/>
          </a:stretch>
        </p:blipFill>
        <p:spPr>
          <a:xfrm>
            <a:off x="0" y="0"/>
            <a:ext cx="4314825" cy="1327883"/>
          </a:xfrm>
          <a:prstGeom prst="rect">
            <a:avLst/>
          </a:prstGeom>
        </p:spPr>
      </p:pic>
      <p:pic>
        <p:nvPicPr>
          <p:cNvPr id="6" name="Imagem 5">
            <a:extLst>
              <a:ext uri="{FF2B5EF4-FFF2-40B4-BE49-F238E27FC236}">
                <a16:creationId xmlns:a16="http://schemas.microsoft.com/office/drawing/2014/main" id="{884F74E6-E120-4FEF-950E-7BB67E51311B}"/>
              </a:ext>
            </a:extLst>
          </p:cNvPr>
          <p:cNvPicPr>
            <a:picLocks noChangeAspect="1"/>
          </p:cNvPicPr>
          <p:nvPr/>
        </p:nvPicPr>
        <p:blipFill>
          <a:blip r:embed="rId4"/>
          <a:stretch>
            <a:fillRect/>
          </a:stretch>
        </p:blipFill>
        <p:spPr>
          <a:xfrm>
            <a:off x="4314825" y="0"/>
            <a:ext cx="7877175" cy="1279114"/>
          </a:xfrm>
          <a:prstGeom prst="rect">
            <a:avLst/>
          </a:prstGeom>
        </p:spPr>
      </p:pic>
      <p:pic>
        <p:nvPicPr>
          <p:cNvPr id="15" name="Imagem 14">
            <a:extLst>
              <a:ext uri="{FF2B5EF4-FFF2-40B4-BE49-F238E27FC236}">
                <a16:creationId xmlns:a16="http://schemas.microsoft.com/office/drawing/2014/main" id="{172F07F0-5FDF-451F-B368-B268547631A1}"/>
              </a:ext>
            </a:extLst>
          </p:cNvPr>
          <p:cNvPicPr>
            <a:picLocks noChangeAspect="1"/>
          </p:cNvPicPr>
          <p:nvPr/>
        </p:nvPicPr>
        <p:blipFill>
          <a:blip r:embed="rId5"/>
          <a:stretch>
            <a:fillRect/>
          </a:stretch>
        </p:blipFill>
        <p:spPr>
          <a:xfrm>
            <a:off x="55562" y="1390650"/>
            <a:ext cx="6038850" cy="5467350"/>
          </a:xfrm>
          <a:prstGeom prst="rect">
            <a:avLst/>
          </a:prstGeom>
        </p:spPr>
      </p:pic>
      <p:pic>
        <p:nvPicPr>
          <p:cNvPr id="18" name="Imagem 17">
            <a:extLst>
              <a:ext uri="{FF2B5EF4-FFF2-40B4-BE49-F238E27FC236}">
                <a16:creationId xmlns:a16="http://schemas.microsoft.com/office/drawing/2014/main" id="{DB5CB336-9425-48D9-8E5B-3F47177FB0B6}"/>
              </a:ext>
            </a:extLst>
          </p:cNvPr>
          <p:cNvPicPr>
            <a:picLocks noChangeAspect="1"/>
          </p:cNvPicPr>
          <p:nvPr/>
        </p:nvPicPr>
        <p:blipFill>
          <a:blip r:embed="rId6"/>
          <a:stretch>
            <a:fillRect/>
          </a:stretch>
        </p:blipFill>
        <p:spPr>
          <a:xfrm>
            <a:off x="6142817" y="1897632"/>
            <a:ext cx="5095875" cy="3209925"/>
          </a:xfrm>
          <a:prstGeom prst="rect">
            <a:avLst/>
          </a:prstGeom>
        </p:spPr>
      </p:pic>
    </p:spTree>
    <p:extLst>
      <p:ext uri="{BB962C8B-B14F-4D97-AF65-F5344CB8AC3E}">
        <p14:creationId xmlns:p14="http://schemas.microsoft.com/office/powerpoint/2010/main" val="5550646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TM04033919[[fn=Circuito]]</Template>
  <TotalTime>152</TotalTime>
  <Words>2422</Words>
  <Application>Microsoft Office PowerPoint</Application>
  <PresentationFormat>Widescreen</PresentationFormat>
  <Paragraphs>144</Paragraphs>
  <Slides>86</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86</vt:i4>
      </vt:variant>
    </vt:vector>
  </HeadingPairs>
  <TitlesOfParts>
    <vt:vector size="94" baseType="lpstr">
      <vt:lpstr>-apple-system</vt:lpstr>
      <vt:lpstr>Arial</vt:lpstr>
      <vt:lpstr>chronicapro-bold</vt:lpstr>
      <vt:lpstr>chronicapro-regular</vt:lpstr>
      <vt:lpstr>Montserrat</vt:lpstr>
      <vt:lpstr>system-ui</vt:lpstr>
      <vt:lpstr>Tw Cen MT</vt:lpstr>
      <vt:lpstr>Circuito</vt:lpstr>
      <vt:lpstr>Soluções sob medida para a sua empresa</vt:lpstr>
      <vt:lpstr>segmentos</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Você sabe a importância de um erp?</vt:lpstr>
      <vt:lpstr>importância</vt:lpstr>
      <vt:lpstr>1 – Otimização dos custos de TI</vt:lpstr>
      <vt:lpstr>2 – Maior transparência</vt:lpstr>
      <vt:lpstr>3 – Relatórios e planejamento aprimorados</vt:lpstr>
      <vt:lpstr>Apresentação do PowerPoint</vt:lpstr>
      <vt:lpstr>4 – Personalização completa</vt:lpstr>
      <vt:lpstr>5 – Melhor eficiência</vt:lpstr>
      <vt:lpstr>6 – Atendimento ao cliente</vt:lpstr>
      <vt:lpstr>7 – Segurança de dados</vt:lpstr>
      <vt:lpstr>8 – Melhor colaboração e fluxos de trabalho</vt:lpstr>
      <vt:lpstr>9 – Melhoria na gestão de estoque</vt:lpstr>
      <vt:lpstr>10 – Maior escalabilidade</vt:lpstr>
      <vt:lpstr>Economize – não precisa comprar- alugue</vt:lpstr>
      <vt:lpstr>soluções</vt:lpstr>
      <vt:lpstr>Mei – r$ 74,99</vt:lpstr>
      <vt:lpstr>Sistema Comercial – r$ 119,99</vt:lpstr>
      <vt:lpstr>Sistema Gerencial– r$ 139,99</vt:lpstr>
      <vt:lpstr>Sistema administrador– r$ 189,99</vt:lpstr>
      <vt:lpstr>Sistema administrador industrial– r$ 199,99</vt:lpstr>
      <vt:lpstr>Sistema Control – R$ 2.350,00 (CONSULTAR)</vt:lpstr>
      <vt:lpstr>Regras e informações importantes</vt:lpstr>
      <vt:lpstr>CONTATO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Soluções sob medida para a sua empresa</dc:title>
  <dc:creator>Patricinha Carioca</dc:creator>
  <cp:lastModifiedBy>Patricinha Carioca</cp:lastModifiedBy>
  <cp:revision>1</cp:revision>
  <dcterms:created xsi:type="dcterms:W3CDTF">2022-01-29T23:56:57Z</dcterms:created>
  <dcterms:modified xsi:type="dcterms:W3CDTF">2022-01-30T02:29:30Z</dcterms:modified>
</cp:coreProperties>
</file>